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6.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26"/>
  </p:notesMasterIdLst>
  <p:sldIdLst>
    <p:sldId id="267" r:id="rId4"/>
    <p:sldId id="259" r:id="rId5"/>
    <p:sldId id="260" r:id="rId6"/>
    <p:sldId id="268" r:id="rId7"/>
    <p:sldId id="272" r:id="rId8"/>
    <p:sldId id="274" r:id="rId9"/>
    <p:sldId id="313" r:id="rId10"/>
    <p:sldId id="276" r:id="rId11"/>
    <p:sldId id="314" r:id="rId12"/>
    <p:sldId id="321" r:id="rId13"/>
    <p:sldId id="322" r:id="rId14"/>
    <p:sldId id="323" r:id="rId15"/>
    <p:sldId id="324" r:id="rId16"/>
    <p:sldId id="325" r:id="rId17"/>
    <p:sldId id="297" r:id="rId18"/>
    <p:sldId id="299" r:id="rId19"/>
    <p:sldId id="315" r:id="rId20"/>
    <p:sldId id="316" r:id="rId21"/>
    <p:sldId id="257" r:id="rId22"/>
    <p:sldId id="319" r:id="rId23"/>
    <p:sldId id="279" r:id="rId24"/>
    <p:sldId id="32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7" d="100"/>
          <a:sy n="67" d="100"/>
        </p:scale>
        <p:origin x="62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Kumar" userId="f94225b3-263d-47de-91f3-c17c89a7eef3" providerId="ADAL" clId="{911727D6-42DC-495D-91AD-EC1318EBE231}"/>
    <pc:docChg chg="undo custSel addSld delSld modSld">
      <pc:chgData name="Aastha Kumar" userId="f94225b3-263d-47de-91f3-c17c89a7eef3" providerId="ADAL" clId="{911727D6-42DC-495D-91AD-EC1318EBE231}" dt="2024-05-20T21:05:53.438" v="68" actId="20577"/>
      <pc:docMkLst>
        <pc:docMk/>
      </pc:docMkLst>
      <pc:sldChg chg="modSp mod">
        <pc:chgData name="Aastha Kumar" userId="f94225b3-263d-47de-91f3-c17c89a7eef3" providerId="ADAL" clId="{911727D6-42DC-495D-91AD-EC1318EBE231}" dt="2024-05-09T11:36:55.781" v="9" actId="12"/>
        <pc:sldMkLst>
          <pc:docMk/>
          <pc:sldMk cId="3136371561" sldId="260"/>
        </pc:sldMkLst>
        <pc:spChg chg="mod">
          <ac:chgData name="Aastha Kumar" userId="f94225b3-263d-47de-91f3-c17c89a7eef3" providerId="ADAL" clId="{911727D6-42DC-495D-91AD-EC1318EBE231}" dt="2024-05-09T11:36:55.781" v="9" actId="12"/>
          <ac:spMkLst>
            <pc:docMk/>
            <pc:sldMk cId="3136371561" sldId="260"/>
            <ac:spMk id="1936" creationId="{00000000-0000-0000-0000-000000000000}"/>
          </ac:spMkLst>
        </pc:spChg>
      </pc:sldChg>
      <pc:sldChg chg="del">
        <pc:chgData name="Aastha Kumar" userId="f94225b3-263d-47de-91f3-c17c89a7eef3" providerId="ADAL" clId="{911727D6-42DC-495D-91AD-EC1318EBE231}" dt="2024-05-09T11:35:33.858" v="0" actId="47"/>
        <pc:sldMkLst>
          <pc:docMk/>
          <pc:sldMk cId="1401793628" sldId="265"/>
        </pc:sldMkLst>
      </pc:sldChg>
      <pc:sldChg chg="modSp mod">
        <pc:chgData name="Aastha Kumar" userId="f94225b3-263d-47de-91f3-c17c89a7eef3" providerId="ADAL" clId="{911727D6-42DC-495D-91AD-EC1318EBE231}" dt="2024-05-18T18:57:52.793" v="64" actId="20577"/>
        <pc:sldMkLst>
          <pc:docMk/>
          <pc:sldMk cId="4290715463" sldId="268"/>
        </pc:sldMkLst>
        <pc:spChg chg="mod">
          <ac:chgData name="Aastha Kumar" userId="f94225b3-263d-47de-91f3-c17c89a7eef3" providerId="ADAL" clId="{911727D6-42DC-495D-91AD-EC1318EBE231}" dt="2024-05-18T18:57:52.793" v="64" actId="20577"/>
          <ac:spMkLst>
            <pc:docMk/>
            <pc:sldMk cId="4290715463" sldId="268"/>
            <ac:spMk id="2147" creationId="{00000000-0000-0000-0000-000000000000}"/>
          </ac:spMkLst>
        </pc:spChg>
      </pc:sldChg>
      <pc:sldChg chg="modSp mod">
        <pc:chgData name="Aastha Kumar" userId="f94225b3-263d-47de-91f3-c17c89a7eef3" providerId="ADAL" clId="{911727D6-42DC-495D-91AD-EC1318EBE231}" dt="2024-05-20T21:05:53.438" v="68" actId="20577"/>
        <pc:sldMkLst>
          <pc:docMk/>
          <pc:sldMk cId="3021783259" sldId="279"/>
        </pc:sldMkLst>
        <pc:spChg chg="mod">
          <ac:chgData name="Aastha Kumar" userId="f94225b3-263d-47de-91f3-c17c89a7eef3" providerId="ADAL" clId="{911727D6-42DC-495D-91AD-EC1318EBE231}" dt="2024-05-20T21:05:53.438" v="68" actId="20577"/>
          <ac:spMkLst>
            <pc:docMk/>
            <pc:sldMk cId="3021783259" sldId="279"/>
            <ac:spMk id="7" creationId="{155C0069-89F9-AFA0-7545-5D1997D9D1DF}"/>
          </ac:spMkLst>
        </pc:spChg>
      </pc:sldChg>
      <pc:sldChg chg="del">
        <pc:chgData name="Aastha Kumar" userId="f94225b3-263d-47de-91f3-c17c89a7eef3" providerId="ADAL" clId="{911727D6-42DC-495D-91AD-EC1318EBE231}" dt="2024-05-18T18:57:57.026" v="65" actId="47"/>
        <pc:sldMkLst>
          <pc:docMk/>
          <pc:sldMk cId="3483757178" sldId="306"/>
        </pc:sldMkLst>
      </pc:sldChg>
      <pc:sldChg chg="del">
        <pc:chgData name="Aastha Kumar" userId="f94225b3-263d-47de-91f3-c17c89a7eef3" providerId="ADAL" clId="{911727D6-42DC-495D-91AD-EC1318EBE231}" dt="2024-05-09T11:35:54.891" v="1" actId="47"/>
        <pc:sldMkLst>
          <pc:docMk/>
          <pc:sldMk cId="520204871" sldId="318"/>
        </pc:sldMkLst>
      </pc:sldChg>
      <pc:sldChg chg="modSp mod">
        <pc:chgData name="Aastha Kumar" userId="f94225b3-263d-47de-91f3-c17c89a7eef3" providerId="ADAL" clId="{911727D6-42DC-495D-91AD-EC1318EBE231}" dt="2024-05-19T13:38:45.488" v="66" actId="1076"/>
        <pc:sldMkLst>
          <pc:docMk/>
          <pc:sldMk cId="1706007942" sldId="319"/>
        </pc:sldMkLst>
        <pc:picChg chg="mod">
          <ac:chgData name="Aastha Kumar" userId="f94225b3-263d-47de-91f3-c17c89a7eef3" providerId="ADAL" clId="{911727D6-42DC-495D-91AD-EC1318EBE231}" dt="2024-05-19T13:38:45.488" v="66" actId="1076"/>
          <ac:picMkLst>
            <pc:docMk/>
            <pc:sldMk cId="1706007942" sldId="319"/>
            <ac:picMk id="6" creationId="{A7A1BE86-C28E-3464-ABD9-FAA4417D5592}"/>
          </ac:picMkLst>
        </pc:picChg>
      </pc:sldChg>
      <pc:sldChg chg="addSp modSp new mod">
        <pc:chgData name="Aastha Kumar" userId="f94225b3-263d-47de-91f3-c17c89a7eef3" providerId="ADAL" clId="{911727D6-42DC-495D-91AD-EC1318EBE231}" dt="2024-05-09T11:44:23.206" v="37" actId="1076"/>
        <pc:sldMkLst>
          <pc:docMk/>
          <pc:sldMk cId="311901754" sldId="321"/>
        </pc:sldMkLst>
        <pc:spChg chg="add mod">
          <ac:chgData name="Aastha Kumar" userId="f94225b3-263d-47de-91f3-c17c89a7eef3" providerId="ADAL" clId="{911727D6-42DC-495D-91AD-EC1318EBE231}" dt="2024-05-09T11:44:23.206" v="37" actId="1076"/>
          <ac:spMkLst>
            <pc:docMk/>
            <pc:sldMk cId="311901754" sldId="321"/>
            <ac:spMk id="4" creationId="{2D86192F-7B6A-FE10-5F12-40F97902F3D4}"/>
          </ac:spMkLst>
        </pc:spChg>
        <pc:picChg chg="add">
          <ac:chgData name="Aastha Kumar" userId="f94225b3-263d-47de-91f3-c17c89a7eef3" providerId="ADAL" clId="{911727D6-42DC-495D-91AD-EC1318EBE231}" dt="2024-05-09T11:44:05.088" v="12" actId="22"/>
          <ac:picMkLst>
            <pc:docMk/>
            <pc:sldMk cId="311901754" sldId="321"/>
            <ac:picMk id="3" creationId="{4983A530-EEA1-597D-A2D7-DF92B75F6D65}"/>
          </ac:picMkLst>
        </pc:picChg>
      </pc:sldChg>
      <pc:sldChg chg="addSp delSp new mod">
        <pc:chgData name="Aastha Kumar" userId="f94225b3-263d-47de-91f3-c17c89a7eef3" providerId="ADAL" clId="{911727D6-42DC-495D-91AD-EC1318EBE231}" dt="2024-05-09T11:45:01.998" v="44" actId="22"/>
        <pc:sldMkLst>
          <pc:docMk/>
          <pc:sldMk cId="3251253222" sldId="322"/>
        </pc:sldMkLst>
        <pc:picChg chg="add del">
          <ac:chgData name="Aastha Kumar" userId="f94225b3-263d-47de-91f3-c17c89a7eef3" providerId="ADAL" clId="{911727D6-42DC-495D-91AD-EC1318EBE231}" dt="2024-05-09T11:44:27.704" v="40" actId="22"/>
          <ac:picMkLst>
            <pc:docMk/>
            <pc:sldMk cId="3251253222" sldId="322"/>
            <ac:picMk id="3" creationId="{4EA21244-3891-592E-32FC-B3A9EDDDDCC5}"/>
          </ac:picMkLst>
        </pc:picChg>
        <pc:picChg chg="add">
          <ac:chgData name="Aastha Kumar" userId="f94225b3-263d-47de-91f3-c17c89a7eef3" providerId="ADAL" clId="{911727D6-42DC-495D-91AD-EC1318EBE231}" dt="2024-05-09T11:45:01.998" v="44" actId="22"/>
          <ac:picMkLst>
            <pc:docMk/>
            <pc:sldMk cId="3251253222" sldId="322"/>
            <ac:picMk id="5" creationId="{80CE98E1-3276-C575-BA37-F4B4C0524F1B}"/>
          </ac:picMkLst>
        </pc:picChg>
      </pc:sldChg>
      <pc:sldChg chg="addSp delSp add mod">
        <pc:chgData name="Aastha Kumar" userId="f94225b3-263d-47de-91f3-c17c89a7eef3" providerId="ADAL" clId="{911727D6-42DC-495D-91AD-EC1318EBE231}" dt="2024-05-09T11:45:30.198" v="47" actId="22"/>
        <pc:sldMkLst>
          <pc:docMk/>
          <pc:sldMk cId="1409770812" sldId="323"/>
        </pc:sldMkLst>
        <pc:picChg chg="add del">
          <ac:chgData name="Aastha Kumar" userId="f94225b3-263d-47de-91f3-c17c89a7eef3" providerId="ADAL" clId="{911727D6-42DC-495D-91AD-EC1318EBE231}" dt="2024-05-09T11:45:17.198" v="46" actId="478"/>
          <ac:picMkLst>
            <pc:docMk/>
            <pc:sldMk cId="1409770812" sldId="323"/>
            <ac:picMk id="3" creationId="{97FDE12F-5BDB-3EFF-7873-0132B9DEB67B}"/>
          </ac:picMkLst>
        </pc:picChg>
        <pc:picChg chg="add">
          <ac:chgData name="Aastha Kumar" userId="f94225b3-263d-47de-91f3-c17c89a7eef3" providerId="ADAL" clId="{911727D6-42DC-495D-91AD-EC1318EBE231}" dt="2024-05-09T11:45:30.198" v="47" actId="22"/>
          <ac:picMkLst>
            <pc:docMk/>
            <pc:sldMk cId="1409770812" sldId="323"/>
            <ac:picMk id="5" creationId="{77EB6D35-FAED-ABEF-9380-BBB8D53F6E2F}"/>
          </ac:picMkLst>
        </pc:picChg>
      </pc:sldChg>
      <pc:sldChg chg="addSp add mod">
        <pc:chgData name="Aastha Kumar" userId="f94225b3-263d-47de-91f3-c17c89a7eef3" providerId="ADAL" clId="{911727D6-42DC-495D-91AD-EC1318EBE231}" dt="2024-05-09T11:46:07.446" v="48" actId="22"/>
        <pc:sldMkLst>
          <pc:docMk/>
          <pc:sldMk cId="1746409389" sldId="324"/>
        </pc:sldMkLst>
        <pc:picChg chg="add">
          <ac:chgData name="Aastha Kumar" userId="f94225b3-263d-47de-91f3-c17c89a7eef3" providerId="ADAL" clId="{911727D6-42DC-495D-91AD-EC1318EBE231}" dt="2024-05-09T11:46:07.446" v="48" actId="22"/>
          <ac:picMkLst>
            <pc:docMk/>
            <pc:sldMk cId="1746409389" sldId="324"/>
            <ac:picMk id="3" creationId="{CAED9104-9D57-90F0-3A82-068315DDF094}"/>
          </ac:picMkLst>
        </pc:picChg>
      </pc:sldChg>
      <pc:sldChg chg="addSp modSp add mod">
        <pc:chgData name="Aastha Kumar" userId="f94225b3-263d-47de-91f3-c17c89a7eef3" providerId="ADAL" clId="{911727D6-42DC-495D-91AD-EC1318EBE231}" dt="2024-05-09T11:47:13.722" v="62" actId="14100"/>
        <pc:sldMkLst>
          <pc:docMk/>
          <pc:sldMk cId="3811000176" sldId="325"/>
        </pc:sldMkLst>
        <pc:picChg chg="add mod modCrop">
          <ac:chgData name="Aastha Kumar" userId="f94225b3-263d-47de-91f3-c17c89a7eef3" providerId="ADAL" clId="{911727D6-42DC-495D-91AD-EC1318EBE231}" dt="2024-05-09T11:47:13.722" v="62" actId="14100"/>
          <ac:picMkLst>
            <pc:docMk/>
            <pc:sldMk cId="3811000176" sldId="325"/>
            <ac:picMk id="3" creationId="{F20A7E14-63B8-B91E-42BA-4F43DCA75C64}"/>
          </ac:picMkLst>
        </pc:picChg>
        <pc:picChg chg="add mod modCrop">
          <ac:chgData name="Aastha Kumar" userId="f94225b3-263d-47de-91f3-c17c89a7eef3" providerId="ADAL" clId="{911727D6-42DC-495D-91AD-EC1318EBE231}" dt="2024-05-09T11:47:07.754" v="59" actId="14100"/>
          <ac:picMkLst>
            <pc:docMk/>
            <pc:sldMk cId="3811000176" sldId="325"/>
            <ac:picMk id="5" creationId="{3C992042-0C53-1382-AD37-6B1BFBE56C96}"/>
          </ac:picMkLst>
        </pc:picChg>
      </pc:sldChg>
    </pc:docChg>
  </pc:docChgLst>
  <pc:docChgLst>
    <pc:chgData name="Aastha Kumar" userId="f94225b3-263d-47de-91f3-c17c89a7eef3" providerId="ADAL" clId="{0544912C-81C9-4587-AE27-F3D519CD6950}"/>
    <pc:docChg chg="addSld delSld modSld">
      <pc:chgData name="Aastha Kumar" userId="f94225b3-263d-47de-91f3-c17c89a7eef3" providerId="ADAL" clId="{0544912C-81C9-4587-AE27-F3D519CD6950}" dt="2024-04-05T15:00:53.087" v="25" actId="20577"/>
      <pc:docMkLst>
        <pc:docMk/>
      </pc:docMkLst>
      <pc:sldChg chg="add">
        <pc:chgData name="Aastha Kumar" userId="f94225b3-263d-47de-91f3-c17c89a7eef3" providerId="ADAL" clId="{0544912C-81C9-4587-AE27-F3D519CD6950}" dt="2024-03-28T08:21:47.102" v="0"/>
        <pc:sldMkLst>
          <pc:docMk/>
          <pc:sldMk cId="2049706068" sldId="257"/>
        </pc:sldMkLst>
      </pc:sldChg>
      <pc:sldChg chg="modSp mod">
        <pc:chgData name="Aastha Kumar" userId="f94225b3-263d-47de-91f3-c17c89a7eef3" providerId="ADAL" clId="{0544912C-81C9-4587-AE27-F3D519CD6950}" dt="2024-04-05T14:24:18.835" v="24" actId="20577"/>
        <pc:sldMkLst>
          <pc:docMk/>
          <pc:sldMk cId="2472868129" sldId="276"/>
        </pc:sldMkLst>
        <pc:spChg chg="mod">
          <ac:chgData name="Aastha Kumar" userId="f94225b3-263d-47de-91f3-c17c89a7eef3" providerId="ADAL" clId="{0544912C-81C9-4587-AE27-F3D519CD6950}" dt="2024-04-05T14:24:18.835" v="24" actId="20577"/>
          <ac:spMkLst>
            <pc:docMk/>
            <pc:sldMk cId="2472868129" sldId="276"/>
            <ac:spMk id="7" creationId="{2DE7A856-E71D-E75C-B943-3E1E24BF1811}"/>
          </ac:spMkLst>
        </pc:spChg>
      </pc:sldChg>
      <pc:sldChg chg="add">
        <pc:chgData name="Aastha Kumar" userId="f94225b3-263d-47de-91f3-c17c89a7eef3" providerId="ADAL" clId="{0544912C-81C9-4587-AE27-F3D519CD6950}" dt="2024-03-28T08:21:47.102" v="0"/>
        <pc:sldMkLst>
          <pc:docMk/>
          <pc:sldMk cId="3021783259" sldId="279"/>
        </pc:sldMkLst>
      </pc:sldChg>
      <pc:sldChg chg="del">
        <pc:chgData name="Aastha Kumar" userId="f94225b3-263d-47de-91f3-c17c89a7eef3" providerId="ADAL" clId="{0544912C-81C9-4587-AE27-F3D519CD6950}" dt="2024-04-05T13:55:12.117" v="1" actId="47"/>
        <pc:sldMkLst>
          <pc:docMk/>
          <pc:sldMk cId="3626945698" sldId="317"/>
        </pc:sldMkLst>
      </pc:sldChg>
      <pc:sldChg chg="add">
        <pc:chgData name="Aastha Kumar" userId="f94225b3-263d-47de-91f3-c17c89a7eef3" providerId="ADAL" clId="{0544912C-81C9-4587-AE27-F3D519CD6950}" dt="2024-03-28T08:21:47.102" v="0"/>
        <pc:sldMkLst>
          <pc:docMk/>
          <pc:sldMk cId="1706007942" sldId="319"/>
        </pc:sldMkLst>
      </pc:sldChg>
      <pc:sldChg chg="modSp add mod">
        <pc:chgData name="Aastha Kumar" userId="f94225b3-263d-47de-91f3-c17c89a7eef3" providerId="ADAL" clId="{0544912C-81C9-4587-AE27-F3D519CD6950}" dt="2024-04-05T15:00:53.087" v="25" actId="20577"/>
        <pc:sldMkLst>
          <pc:docMk/>
          <pc:sldMk cId="3788175218" sldId="320"/>
        </pc:sldMkLst>
        <pc:spChg chg="mod">
          <ac:chgData name="Aastha Kumar" userId="f94225b3-263d-47de-91f3-c17c89a7eef3" providerId="ADAL" clId="{0544912C-81C9-4587-AE27-F3D519CD6950}" dt="2024-04-05T15:00:53.087" v="25" actId="20577"/>
          <ac:spMkLst>
            <pc:docMk/>
            <pc:sldMk cId="3788175218" sldId="320"/>
            <ac:spMk id="13"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5:48:22.664"/>
    </inkml:context>
    <inkml:brush xml:id="br0">
      <inkml:brushProperty name="width" value="0.05" units="cm"/>
      <inkml:brushProperty name="height" value="0.05" units="cm"/>
    </inkml:brush>
  </inkml:definitions>
  <inkml:trace contextRef="#ctx0" brushRef="#br0">1 7912 24575,'131'-137'0,"-36"37"0,448-526 0,-443 490-90,85-158 0,63-164-275,-181 330 267,38-75-455,-10-5 0,89-281 0,-3-235 160,-145 400 383,-24 0 1561,-11 285-1099,-4-286 94,-3 235-468,-30-142 0,25 180-78,-136-572 0,104 475 0,-7 2 0,-76-156 0,110 265 0,-13-42 0,19 49 0,-1 0 0,-28-54 0,-86-136 0,-69-115 0,128 234 0,-44-77 0,103 166 0,-53-92 0,51 93 0,0 0 0,0 0 0,-1 0 0,-1 1 0,-21-17 0,17 16 0,1-1 0,0-1 0,-17-22 0,17 18 0,-1 1 0,-19-16 0,20 21 0,2-1 0,0-1 0,-17-24 0,17 20 0,-2 1 0,-17-18 0,10 13 0,16 15 0,-1 1 0,0 1 0,1-1 0,-12-7 0,17 13 0,0 0 0,0 0 0,-1-1 0,1 1 0,0 0 0,-1 0 0,1 0 0,0 0 0,-1 0 0,1-1 0,0 1 0,-1 0 0,1 0 0,0 0 0,-1 0 0,1 0 0,0 0 0,-1 0 0,1 0 0,0 0 0,-1 1 0,1-1 0,0 0 0,-1 0 0,1 0 0,0 0 0,0 0 0,-1 1 0,1-1 0,0 0 0,-1 1 0,-5 11 0,3 20 0,2-30 0,3 202 0,0-112 0,-23-181 0,-28-168 0,48 252 0,-2-12 0,0 0 0,2 0 0,-1-1 0,3-16 0,-1 32 0,0 1 0,0 0 0,0-1 0,0 1 0,1 0 0,-1-1 0,0 1 0,1 0 0,-1-1 0,1 1 0,0 0 0,-1 0 0,1 0 0,0 0 0,0 0 0,0-1 0,0 1 0,0 1 0,0-1 0,0 0 0,0 0 0,0 0 0,0 0 0,0 1 0,0-1 0,1 1 0,-1-1 0,0 1 0,0-1 0,1 1 0,-1 0 0,0-1 0,1 1 0,-1 0 0,1 0 0,-1 0 0,0 0 0,1 0 0,-1 1 0,0-1 0,1 0 0,-1 0 0,0 1 0,2 0 0,7 2 0,0 1 0,0 0 0,0 1 0,12 8 0,-18-11 0,-1 0 0,6 4 0,1 0 0,0-1 0,0 0 0,0 0 0,1-1 0,-1 0 0,1-1 0,0 0 0,0-1 0,12 1 0,83 9 0,9 1 0,-97-12 72,-1-1-431,1 1 0,-1 0-1,27 7 1,-27-3-6467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00.957"/>
    </inkml:context>
    <inkml:brush xml:id="br0">
      <inkml:brushProperty name="width" value="0.05" units="cm"/>
      <inkml:brushProperty name="height" value="0.05" units="cm"/>
    </inkml:brush>
  </inkml:definitions>
  <inkml:trace contextRef="#ctx0" brushRef="#br0">1 93 24575,'-1'41'0,"2"50"0,0-83 0,0-1 0,0 0 0,0 1 0,1-1 0,0 0 0,1 0 0,0 0 0,0 0 0,5 8 0,-8-14 0,0-1 0,1 1 0,-1-1 0,0 1 0,0-1 0,1 1 0,-1-1 0,0 0 0,1 1 0,-1-1 0,0 1 0,1-1 0,-1 0 0,1 1 0,-1-1 0,0 0 0,1 0 0,-1 1 0,1-1 0,-1 0 0,1 0 0,-1 0 0,1 1 0,-1-1 0,1 0 0,-1 0 0,1 0 0,-1 0 0,1 0 0,-1 0 0,1 0 0,0 0 0,0-1 0,-1 0 0,1 1 0,0-1 0,0 0 0,-1 0 0,1 0 0,-1 0 0,1 1 0,-1-1 0,1 0 0,-1 0 0,1 0 0,-1 0 0,0-2 0,7-37 0,-6 20 0,0 0 0,8-28 0,-7 40 0,0 1 0,1-1 0,0 1 0,0 0 0,1 0 0,0 0 0,1 0 0,-1 1 0,7-8 0,-11 14 0,9-11 0,1 1 0,0 0 0,22-16 0,-30 24 0,0 1 0,0-1 0,0 1 0,1 0 0,-1-1 0,1 1 0,-1 0 0,1 1 0,-1-1 0,1 0 0,-1 1 0,1-1 0,0 1 0,-1 0 0,1 0 0,0 0 0,-1 0 0,1 0 0,0 0 0,-1 1 0,1 0 0,-1-1 0,1 1 0,-1 0 0,1 0 0,-1 0 0,4 3 0,2 2 0,-1 0 0,0 1 0,-1-1 0,0 1 0,0 1 0,0-1 0,-1 1 0,6 11 0,3 10 0,11 34 0,-16-40 0,-4-8 0,0 0 0,-2 0 0,1 1 0,-2-1 0,1 19 0,-3-34 0,0 0 0,0 0 0,0 0 0,0 0 0,0 1 0,0-1 0,0 0 0,0 0 0,0 0 0,0 0 0,0 0 0,0 0 0,0 1 0,0-1 0,0 0 0,0 0 0,0 0 0,0 0 0,0 0 0,0 0 0,0 1 0,0-1 0,0 0 0,0 0 0,0 0 0,0 0 0,0 0 0,0 0 0,0 1 0,0-1 0,0 0 0,0 0 0,0 0 0,1 0 0,-1 0 0,0 0 0,0 0 0,0 0 0,0 0 0,0 1 0,0-1 0,0 0 0,1 0 0,-1 0 0,0 0 0,0 0 0,0 0 0,0 0 0,0 0 0,0 0 0,1 0 0,-1 0 0,0 0 0,0 0 0,0 0 0,0 0 0,7-9 0,3-15 0,-4 5 0,-1-1 0,5-32 0,-7 35 0,0-1 0,1 1 0,0 0 0,9-20 0,-11 34 0,4-10 0,0 0 0,0 1 0,2 0 0,14-19 0,-21 29 0,0 1 0,0-1 0,1 1 0,-1-1 0,1 1 0,-1-1 0,1 1 0,0 0 0,0 0 0,-1-1 0,1 1 0,0 1 0,0-1 0,0 0 0,0 0 0,0 1 0,0-1 0,0 1 0,0 0 0,0 0 0,0-1 0,1 1 0,-1 0 0,0 1 0,0-1 0,0 0 0,0 1 0,0-1 0,0 1 0,0 0 0,0-1 0,0 1 0,0 0 0,0 0 0,-1 0 0,1 1 0,0-1 0,-1 0 0,4 3 0,2 4 0,0-1 0,0 1 0,-1 1 0,0-1 0,0 1 0,-1 0 0,0 0 0,4 12 0,3 13 0,8 37 0,-3-11 0,-11-40-1365,-1-1-5461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00.958"/>
    </inkml:context>
    <inkml:brush xml:id="br0">
      <inkml:brushProperty name="width" value="0.05" units="cm"/>
      <inkml:brushProperty name="height" value="0.05" units="cm"/>
    </inkml:brush>
  </inkml:definitions>
  <inkml:trace contextRef="#ctx0" brushRef="#br0">1 1 24575,'0'4'0,"0"6"0,0 7 0,0 3 0,0 4 0,0 3 0,0 0 0,0 0 0,0-4-8191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00.959"/>
    </inkml:context>
    <inkml:brush xml:id="br0">
      <inkml:brushProperty name="width" value="0.05" units="cm"/>
      <inkml:brushProperty name="height" value="0.05" units="cm"/>
    </inkml:brush>
  </inkml:definitions>
  <inkml:trace contextRef="#ctx0" brushRef="#br0">3 0 24575,'0'262'0,"0"-298"0,-2 20 0,2 1 0,0 0 0,1-1 0,0 1 0,2 0 0,6-27 0,-8 39 0,1 0 0,-1 1 0,1-1 0,0 0 0,0 1 0,0-1 0,1 1 0,-1 0 0,0-1 0,1 1 0,-1 0 0,1 0 0,0 1 0,0-1 0,0 1 0,0-1 0,5-1 0,6-1 0,0 0 0,25-3 0,-23 4 0,-13 3 0,1-1 0,-1 0 0,1 1 0,-1 0 0,1 0 0,-1 0 0,1 0 0,-1 1 0,1-1 0,-1 1 0,1 0 0,-1 0 0,0 0 0,1 1 0,-1-1 0,0 1 0,4 2 0,-3-1 0,0 1 0,-1 0 0,1 0 0,-1 0 0,0 0 0,0 1 0,0-1 0,-1 1 0,1-1 0,-1 1 0,1 6 0,3 10 57,0 0 1,-2 0-1,-1 1 0,1 35 0,5 34-1708,-3-63-5175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7:39:43.9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0,'54'0,"36"0,12 0,-8 0,-14 0,-4 0,-9 0,-13 0,4 0,9 0,2 0,3 0,-6 0,-1 0,-6 0,-10 0,-13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43.994"/>
    </inkml:context>
    <inkml:brush xml:id="br0">
      <inkml:brushProperty name="width" value="0.05" units="cm"/>
      <inkml:brushProperty name="height" value="0.05" units="cm"/>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43.995"/>
    </inkml:context>
    <inkml:brush xml:id="br0">
      <inkml:brushProperty name="width" value="0.05" units="cm"/>
      <inkml:brushProperty name="height" value="0.05" units="cm"/>
    </inkml:brush>
  </inkml:definitions>
  <inkml:trace contextRef="#ctx0" brushRef="#br0">1 93 24575,'-1'41'0,"2"50"0,0-83 0,0-1 0,0 0 0,0 1 0,1-1 0,0 0 0,1 0 0,0 0 0,0 0 0,5 8 0,-8-14 0,0-1 0,1 1 0,-1-1 0,0 1 0,0-1 0,1 1 0,-1-1 0,0 0 0,1 1 0,-1-1 0,0 1 0,1-1 0,-1 0 0,1 1 0,-1-1 0,0 0 0,1 0 0,-1 1 0,1-1 0,-1 0 0,1 0 0,-1 0 0,1 1 0,-1-1 0,1 0 0,-1 0 0,1 0 0,-1 0 0,1 0 0,-1 0 0,1 0 0,0 0 0,0-1 0,-1 0 0,1 1 0,0-1 0,0 0 0,-1 0 0,1 0 0,-1 0 0,1 1 0,-1-1 0,1 0 0,-1 0 0,1 0 0,-1 0 0,0-2 0,7-37 0,-6 20 0,0 0 0,8-28 0,-7 40 0,0 1 0,1-1 0,0 1 0,0 0 0,1 0 0,0 0 0,1 0 0,-1 1 0,7-8 0,-11 14 0,9-11 0,1 1 0,0 0 0,22-16 0,-30 24 0,0 1 0,0-1 0,0 1 0,1 0 0,-1-1 0,1 1 0,-1 0 0,1 1 0,-1-1 0,1 0 0,-1 1 0,1-1 0,0 1 0,-1 0 0,1 0 0,0 0 0,-1 0 0,1 0 0,0 0 0,-1 1 0,1 0 0,-1-1 0,1 1 0,-1 0 0,1 0 0,-1 0 0,4 3 0,2 2 0,-1 0 0,0 1 0,-1-1 0,0 1 0,0 1 0,0-1 0,-1 1 0,6 11 0,3 10 0,11 34 0,-16-40 0,-4-8 0,0 0 0,-2 0 0,1 1 0,-2-1 0,1 19 0,-3-34 0,0 0 0,0 0 0,0 0 0,0 0 0,0 1 0,0-1 0,0 0 0,0 0 0,0 0 0,0 0 0,0 0 0,0 0 0,0 1 0,0-1 0,0 0 0,0 0 0,0 0 0,0 0 0,0 0 0,0 0 0,0 1 0,0-1 0,0 0 0,0 0 0,0 0 0,0 0 0,0 0 0,0 0 0,0 1 0,0-1 0,0 0 0,0 0 0,0 0 0,1 0 0,-1 0 0,0 0 0,0 0 0,0 0 0,0 0 0,0 1 0,0-1 0,0 0 0,1 0 0,-1 0 0,0 0 0,0 0 0,0 0 0,0 0 0,0 0 0,0 0 0,1 0 0,-1 0 0,0 0 0,0 0 0,0 0 0,0 0 0,7-9 0,3-15 0,-4 5 0,-1-1 0,5-32 0,-7 35 0,0-1 0,1 1 0,0 0 0,9-20 0,-11 34 0,4-10 0,0 0 0,0 1 0,2 0 0,14-19 0,-21 29 0,0 1 0,0-1 0,1 1 0,-1-1 0,1 1 0,-1-1 0,1 1 0,0 0 0,0 0 0,-1-1 0,1 1 0,0 1 0,0-1 0,0 0 0,0 0 0,0 1 0,0-1 0,0 1 0,0 0 0,0 0 0,0-1 0,1 1 0,-1 0 0,0 1 0,0-1 0,0 0 0,0 1 0,0-1 0,0 1 0,0 0 0,0-1 0,0 1 0,0 0 0,0 0 0,-1 0 0,1 1 0,0-1 0,-1 0 0,4 3 0,2 4 0,0-1 0,0 1 0,-1 1 0,0-1 0,0 1 0,-1 0 0,0 0 0,4 12 0,3 13 0,8 37 0,-3-11 0,-11-40-1365,-1-1-5461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43.996"/>
    </inkml:context>
    <inkml:brush xml:id="br0">
      <inkml:brushProperty name="width" value="0.05" units="cm"/>
      <inkml:brushProperty name="height" value="0.05" units="cm"/>
    </inkml:brush>
  </inkml:definitions>
  <inkml:trace contextRef="#ctx0" brushRef="#br0">1 1 24575,'0'4'0,"0"6"0,0 7 0,0 3 0,0 4 0,0 3 0,0 0 0,0 0 0,0-4-8191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43.997"/>
    </inkml:context>
    <inkml:brush xml:id="br0">
      <inkml:brushProperty name="width" value="0.05" units="cm"/>
      <inkml:brushProperty name="height" value="0.05" units="cm"/>
    </inkml:brush>
  </inkml:definitions>
  <inkml:trace contextRef="#ctx0" brushRef="#br0">3 0 24575,'0'262'0,"0"-298"0,-2 20 0,2 1 0,0 0 0,1-1 0,0 1 0,2 0 0,6-27 0,-8 39 0,1 0 0,-1 1 0,1-1 0,0 0 0,0 1 0,0-1 0,1 1 0,-1 0 0,0-1 0,1 1 0,-1 0 0,1 0 0,0 1 0,0-1 0,0 1 0,0-1 0,5-1 0,6-1 0,0 0 0,25-3 0,-23 4 0,-13 3 0,1-1 0,-1 0 0,1 1 0,-1 0 0,1 0 0,-1 0 0,1 0 0,-1 1 0,1-1 0,-1 1 0,1 0 0,-1 0 0,0 0 0,1 1 0,-1-1 0,0 1 0,4 2 0,-3-1 0,0 1 0,-1 0 0,1 0 0,-1 0 0,0 0 0,0 1 0,0-1 0,-1 1 0,1-1 0,-1 1 0,1 6 0,3 10 57,0 0 1,-2 0-1,-1 1 0,1 35 0,5 34-1708,-3-63-5175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7:39:58.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0,'54'0,"36"0,12 0,-8 0,-14 0,-4 0,-9 0,-13 0,4 0,9 0,2 0,3 0,-6 0,-1 0,-6 0,-10 0,-13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58.793"/>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5:48:26.332"/>
    </inkml:context>
    <inkml:brush xml:id="br0">
      <inkml:brushProperty name="width" value="0.05" units="cm"/>
      <inkml:brushProperty name="height" value="0.05" units="cm"/>
    </inkml:brush>
  </inkml:definitions>
  <inkml:trace contextRef="#ctx0" brushRef="#br0">0 1 24575,'2'0'0,"-1"0"0,0 0 0,0 0 0,1 1 0,-1-1 0,0 1 0,0-1 0,1 1 0,-1-1 0,0 1 0,0 0 0,0-1 0,0 1 0,0 0 0,0 0 0,0 0 0,0 0 0,1 1 0,13 23 0,-10-16 0,19 38 0,-2 0 0,-2 1 0,-3 2 0,-1-1 0,-3 2 0,-1 0 0,-3 0 0,-3 1 0,1 102 0,-8-29 0,9 262 0,-1-307 0,17 163 0,-14-177 0,28 104 0,-34-155 0,1-1 0,0 0 0,0 0 0,12 19 0,-14-29 0,0 0 0,-1-1 0,1 1 0,1-1 0,-1 1 0,0-1 0,1 0 0,0-1 0,0 1 0,0 0 0,0-1 0,0 0 0,0 0 0,1 0 0,-1-1 0,0 1 0,1-1 0,6 1 0,87 10 0,33 5 0,-16 1 0,-97-16 0,0-1 0,0-1 0,1-1 0,22-3 0,-41 4 0,1 0 0,-1-1 0,1 1 0,-1 0 0,1 0 0,0 0 0,-1 0 0,1 0 0,-1 0 0,1 0 0,-1 0 0,1 0 0,0 0 0,-1 0 0,1 0 0,-1 0 0,1 0 0,-1 1 0,1-1 0,0 0 0,-1 0 0,1 1 0,-1-1 0,1 0 0,-1 1 0,0-1 0,1 0 0,-1 1 0,1-1 0,-1 1 0,0-1 0,1 1 0,-1-1 0,0 0 0,1 1 0,-1 0 0,0-1 0,0 1 0,1-1 0,-1 1 0,0-1 0,0 1 0,0-1 0,0 1 0,0 0 0,0-1 0,0 1 0,0 0 0,-1 5 0,0-1 0,0 1 0,0-1 0,-4 9 0,0 1 0,-37 134 0,7 2 0,-22 204 0,51-257 0,10 151 0,2-207 0,1 0 0,20 66 0,-6-31 0,8 38 0,45 219 0,-61-259 0,3 18 0,4 106 0,-9-99 0,0-8 0,-8 210 0,-4-222 0,1-75 0,0-1 0,0 1 0,0 0 0,-1 0 0,0-1 0,0 1 0,0 0 0,-1-1 0,1 1 0,-1-1 0,0 1 0,-1-1 0,-3 6 0,3-6 0,-1 0 0,0-1 0,0 0 0,0 0 0,0 0 0,0 0 0,-1-1 0,1 1 0,-1-1 0,0 0 0,1-1 0,-10 3 0,-228 53-1365,210-49-5461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58.794"/>
    </inkml:context>
    <inkml:brush xml:id="br0">
      <inkml:brushProperty name="width" value="0.05" units="cm"/>
      <inkml:brushProperty name="height" value="0.05" units="cm"/>
    </inkml:brush>
  </inkml:definitions>
  <inkml:trace contextRef="#ctx0" brushRef="#br0">1 93 24575,'-1'41'0,"2"50"0,0-83 0,0-1 0,0 0 0,0 1 0,1-1 0,0 0 0,1 0 0,0 0 0,0 0 0,5 8 0,-8-14 0,0-1 0,1 1 0,-1-1 0,0 1 0,0-1 0,1 1 0,-1-1 0,0 0 0,1 1 0,-1-1 0,0 1 0,1-1 0,-1 0 0,1 1 0,-1-1 0,0 0 0,1 0 0,-1 1 0,1-1 0,-1 0 0,1 0 0,-1 0 0,1 1 0,-1-1 0,1 0 0,-1 0 0,1 0 0,-1 0 0,1 0 0,-1 0 0,1 0 0,0 0 0,0-1 0,-1 0 0,1 1 0,0-1 0,0 0 0,-1 0 0,1 0 0,-1 0 0,1 1 0,-1-1 0,1 0 0,-1 0 0,1 0 0,-1 0 0,0-2 0,7-37 0,-6 20 0,0 0 0,8-28 0,-7 40 0,0 1 0,1-1 0,0 1 0,0 0 0,1 0 0,0 0 0,1 0 0,-1 1 0,7-8 0,-11 14 0,9-11 0,1 1 0,0 0 0,22-16 0,-30 24 0,0 1 0,0-1 0,0 1 0,1 0 0,-1-1 0,1 1 0,-1 0 0,1 1 0,-1-1 0,1 0 0,-1 1 0,1-1 0,0 1 0,-1 0 0,1 0 0,0 0 0,-1 0 0,1 0 0,0 0 0,-1 1 0,1 0 0,-1-1 0,1 1 0,-1 0 0,1 0 0,-1 0 0,4 3 0,2 2 0,-1 0 0,0 1 0,-1-1 0,0 1 0,0 1 0,0-1 0,-1 1 0,6 11 0,3 10 0,11 34 0,-16-40 0,-4-8 0,0 0 0,-2 0 0,1 1 0,-2-1 0,1 19 0,-3-34 0,0 0 0,0 0 0,0 0 0,0 0 0,0 1 0,0-1 0,0 0 0,0 0 0,0 0 0,0 0 0,0 0 0,0 0 0,0 1 0,0-1 0,0 0 0,0 0 0,0 0 0,0 0 0,0 0 0,0 0 0,0 1 0,0-1 0,0 0 0,0 0 0,0 0 0,0 0 0,0 0 0,0 0 0,0 1 0,0-1 0,0 0 0,0 0 0,0 0 0,1 0 0,-1 0 0,0 0 0,0 0 0,0 0 0,0 0 0,0 1 0,0-1 0,0 0 0,1 0 0,-1 0 0,0 0 0,0 0 0,0 0 0,0 0 0,0 0 0,0 0 0,1 0 0,-1 0 0,0 0 0,0 0 0,0 0 0,0 0 0,7-9 0,3-15 0,-4 5 0,-1-1 0,5-32 0,-7 35 0,0-1 0,1 1 0,0 0 0,9-20 0,-11 34 0,4-10 0,0 0 0,0 1 0,2 0 0,14-19 0,-21 29 0,0 1 0,0-1 0,1 1 0,-1-1 0,1 1 0,-1-1 0,1 1 0,0 0 0,0 0 0,-1-1 0,1 1 0,0 1 0,0-1 0,0 0 0,0 0 0,0 1 0,0-1 0,0 1 0,0 0 0,0 0 0,0-1 0,1 1 0,-1 0 0,0 1 0,0-1 0,0 0 0,0 1 0,0-1 0,0 1 0,0 0 0,0-1 0,0 1 0,0 0 0,0 0 0,-1 0 0,1 1 0,0-1 0,-1 0 0,4 3 0,2 4 0,0-1 0,0 1 0,-1 1 0,0-1 0,0 1 0,-1 0 0,0 0 0,4 12 0,3 13 0,8 37 0,-3-11 0,-11-40-1365,-1-1-5461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58.795"/>
    </inkml:context>
    <inkml:brush xml:id="br0">
      <inkml:brushProperty name="width" value="0.05" units="cm"/>
      <inkml:brushProperty name="height" value="0.05" units="cm"/>
    </inkml:brush>
  </inkml:definitions>
  <inkml:trace contextRef="#ctx0" brushRef="#br0">1 1 24575,'0'4'0,"0"6"0,0 7 0,0 3 0,0 4 0,0 3 0,0 0 0,0 0 0,0-4-8191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58.796"/>
    </inkml:context>
    <inkml:brush xml:id="br0">
      <inkml:brushProperty name="width" value="0.05" units="cm"/>
      <inkml:brushProperty name="height" value="0.05" units="cm"/>
    </inkml:brush>
  </inkml:definitions>
  <inkml:trace contextRef="#ctx0" brushRef="#br0">3 0 24575,'0'262'0,"0"-298"0,-2 20 0,2 1 0,0 0 0,1-1 0,0 1 0,2 0 0,6-27 0,-8 39 0,1 0 0,-1 1 0,1-1 0,0 0 0,0 1 0,0-1 0,1 1 0,-1 0 0,0-1 0,1 1 0,-1 0 0,1 0 0,0 1 0,0-1 0,0 1 0,0-1 0,5-1 0,6-1 0,0 0 0,25-3 0,-23 4 0,-13 3 0,1-1 0,-1 0 0,1 1 0,-1 0 0,1 0 0,-1 0 0,1 0 0,-1 1 0,1-1 0,-1 1 0,1 0 0,-1 0 0,0 0 0,1 1 0,-1-1 0,0 1 0,4 2 0,-3-1 0,0 1 0,-1 0 0,1 0 0,-1 0 0,0 0 0,0 1 0,0-1 0,-1 1 0,1-1 0,-1 1 0,1 6 0,3 10 57,0 0 1,-2 0-1,-1 1 0,1 35 0,5 34-1708,-3-63-5175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46:02.037"/>
    </inkml:context>
    <inkml:brush xml:id="br0">
      <inkml:brushProperty name="width" value="0.025" units="cm"/>
      <inkml:brushProperty name="height" value="0.025" units="cm"/>
      <inkml:brushProperty name="color" value="#FF0066"/>
    </inkml:brush>
  </inkml:definitions>
  <inkml:trace contextRef="#ctx0" brushRef="#br0">638 53 24575,'-39'-1'0,"-43"-8"0,-1-1 0,-39-3 0,-16-1 0,132 14 0,0 0 0,0 0 0,0 0 0,1 1 0,-1 0 0,0 0 0,0 0 0,1 1 0,-1 0 0,1 0 0,-1 0 0,1 1 0,-8 4 0,7-2 0,1 0 0,0 0 0,0 0 0,0 0 0,1 1 0,0 0 0,0 0 0,0 0 0,0 0 0,-2 10 0,-2 2 0,2 1 0,0-1 0,2 1 0,0 0 0,1 1 0,-1 19 0,5 122 0,1-68 0,-1-85 0,-1 0 0,1 1 0,1-1 0,-1 0 0,1 0 0,1 0 0,0 0 0,0-1 0,0 1 0,1-1 0,0 0 0,0 0 0,10 11 0,-2-3 0,1-2 0,0 0 0,1-1 0,1 0 0,17 10 0,-21-16 0,1-1 0,-1 0 0,1 0 0,0-1 0,0-1 0,1 0 0,-1-1 0,18 1 0,18 5 0,11 0 0,0-2 0,0-3 0,66-5 0,-28 1 0,-88 0 0,-1 0 0,0 0 0,1-1 0,-1 0 0,0 0 0,0-1 0,0 0 0,13-7 0,30-11 0,-35 18 0,1 0 0,-1 0 0,1 2 0,18 0 0,-15 0 0,0 0 0,20-4 0,-33 3 0,1 0 0,-1 0 0,0 0 0,0-1 0,-1 0 0,1-1 0,-1 1 0,1-1 0,6-6 0,19-24 0,-25 26 0,0 0 0,14-13 0,-13 16 0,0-1 0,-1 0 0,0 0 0,-1-1 0,1 0 0,-1 0 0,-1-1 0,1 1 0,-1-1 0,-1 0 0,1-1 0,-1 1 0,-1-1 0,0 0 0,0 0 0,0 0 0,-1 0 0,-1 0 0,1-19 0,0-17 0,-7-78 0,4 109 0,-2-1 0,0 0 0,-1 1 0,0 0 0,-1 0 0,0 0 0,-2 0 0,1 1 0,-10-14 0,11 20 0,-1-1 0,1 1 0,-1 1 0,0-1 0,-1 1 0,-13-11 0,14 14 0,1 0 0,-1 0 0,1 1 0,-1 0 0,0-1 0,0 2 0,0-1 0,0 1 0,-1 0 0,-10 0 0,-80 2 0,67 1 0,0-2 0,0-1 0,-46-7 0,17 0-106,0 2 0,-112 3-1,114 4-939,34-1-5780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46:05.328"/>
    </inkml:context>
    <inkml:brush xml:id="br0">
      <inkml:brushProperty name="width" value="0.025" units="cm"/>
      <inkml:brushProperty name="height" value="0.025" units="cm"/>
      <inkml:brushProperty name="color" value="#FF0066"/>
    </inkml:brush>
  </inkml:definitions>
  <inkml:trace contextRef="#ctx0" brushRef="#br0">559 3 24575,'-20'2'0,"0"1"0,0 1 0,0 1 0,0 1 0,1 0 0,-31 15 0,24-10 0,-5 3 0,2 2 0,-48 32 0,-16 10 0,87-55 0,-1 1 0,1 0 0,0 1 0,0-1 0,1 1 0,-1 0 0,1 1 0,0-1 0,1 1 0,-8 12 0,5-5 0,1 0 0,0 1 0,1 0 0,-5 22 0,1-3 0,4-15 0,0-1 0,2 1 0,-3 25 0,3 36 0,7 80 0,-4-153 0,1 0 0,-1 0 0,1-1 0,1 1 0,-1 0 0,1-1 0,0 1 0,0-1 0,0 0 0,1 0 0,0 0 0,0 0 0,0 0 0,0 0 0,1-1 0,0 0 0,0 1 0,0-2 0,7 6 0,30 19 0,2-2 0,0-2 0,1-2 0,1-1 0,89 25 0,-22-17 0,157 20 0,-129-35 0,192-6 0,-3-1 0,731 11 0,-711-20 0,1130 2 0,-1463-1 0,0-1 0,0-1 0,0 0 0,0-1 0,22-9 0,26-6 0,169-48 0,-187 55 0,-37 11 0,-1-1 0,0 1 0,0-2 0,0 1 0,-1-1 0,1 0 0,-1-1 0,1 0 0,-1 0 0,8-7 0,4-5 0,-1-1 0,-1 0 0,-1-1 0,-1-1 0,0 0 0,-1-1 0,-1-1 0,18-41 0,-22 41 0,0 2 0,-1-1 0,-1 0 0,-1-1 0,7-38 0,-1-12 0,-7 47 0,3-40 0,-6 46 0,1 1 0,5-20 0,-5 22 0,1 1 0,-2-1 0,1-23 0,-3 33 0,0-1 0,-1 1 0,0 0 0,0 0 0,0 0 0,0 0 0,-1 0 0,0 0 0,0 1 0,0-1 0,-1 1 0,1-1 0,-1 1 0,-5-6 0,-2-1 0,0 1 0,-1 0 0,-1 1 0,1 0 0,-1 1 0,-1 0 0,1 1 0,-26-11 0,-6 2 0,-66-14 0,44 13 0,17 5 0,0 2 0,-98-6 0,-101 14 0,159 3 0,-1769 2 0,1242-4 0,578 3 0,-58 10 0,55-6 0,-45 2 0,-613-7 0,334-3 0,244 2-1365,93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46:06.631"/>
    </inkml:context>
    <inkml:brush xml:id="br0">
      <inkml:brushProperty name="width" value="0.025" units="cm"/>
      <inkml:brushProperty name="height" value="0.025" units="cm"/>
      <inkml:brushProperty name="color" value="#FF0066"/>
    </inkml:brush>
  </inkml:definitions>
  <inkml:trace contextRef="#ctx0" brushRef="#br0">320 0 24575,'-34'1'0,"-1"1"0,-56 12 0,64-10 0,14-2 0,0 0 0,0 1 0,0 1 0,-18 7 0,28-10 0,0 1 0,0-1 0,0 1 0,0 0 0,0 0 0,0 1 0,1-1 0,-1 0 0,1 1 0,0 0 0,0-1 0,0 1 0,0 0 0,0 0 0,0 0 0,1 0 0,-1 0 0,1 1 0,0-1 0,0 0 0,-1 7 0,2-6 0,-1 0 0,1-1 0,0 1 0,0 0 0,0-1 0,0 1 0,0 0 0,1-1 0,0 1 0,0 0 0,0-1 0,0 1 0,0-1 0,1 0 0,-1 1 0,1-1 0,0 0 0,0 0 0,0 0 0,5 4 0,-3-3 0,0-1 0,1 0 0,0 0 0,0 0 0,0-1 0,0 1 0,0-1 0,0 0 0,1-1 0,-1 1 0,1-1 0,-1 0 0,6 0 0,30 1 59,56-4 0,-41 0-1542,-33 2-5343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46:07.987"/>
    </inkml:context>
    <inkml:brush xml:id="br0">
      <inkml:brushProperty name="width" value="0.025" units="cm"/>
      <inkml:brushProperty name="height" value="0.025" units="cm"/>
      <inkml:brushProperty name="color" value="#FF0066"/>
    </inkml:brush>
  </inkml:definitions>
  <inkml:trace contextRef="#ctx0" brushRef="#br0">1 106 24575,'0'197'0,"0"-474"-1365,0 252-5461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46:09.414"/>
    </inkml:context>
    <inkml:brush xml:id="br0">
      <inkml:brushProperty name="width" value="0.025" units="cm"/>
      <inkml:brushProperty name="height" value="0.025" units="cm"/>
      <inkml:brushProperty name="color" value="#FF0066"/>
    </inkml:brush>
  </inkml:definitions>
  <inkml:trace contextRef="#ctx0" brushRef="#br0">347 1 24575,'-36'0'0,"6"-1"0,-1 2 0,-36 5 0,56-4 0,1 0 0,-1 1 0,1 0 0,0 1 0,0 0 0,0 1 0,0 0 0,1 0 0,-17 14 0,18-13 0,1 1 0,0-1 0,1 2 0,-1-1 0,1 1 0,-7 12 0,11-18 0,1 0 0,0 1 0,0-1 0,0 0 0,0 1 0,0-1 0,0 0 0,0 1 0,1-1 0,-1 1 0,1-1 0,0 1 0,0 0 0,0-1 0,0 1 0,0-1 0,0 1 0,1-1 0,-1 1 0,1-1 0,0 1 0,0-1 0,0 0 0,0 1 0,0-1 0,0 0 0,1 0 0,-1 0 0,4 4 0,-2-4 0,0 1 0,1-1 0,-1 0 0,1 0 0,-1 0 0,1-1 0,0 1 0,0-1 0,0 0 0,0 0 0,0 0 0,0 0 0,4-1 0,11 1 0,29-2 0,-27 0 0,65-1-1365,-57 1-5461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46:12.027"/>
    </inkml:context>
    <inkml:brush xml:id="br0">
      <inkml:brushProperty name="width" value="0.025" units="cm"/>
      <inkml:brushProperty name="height" value="0.025" units="cm"/>
      <inkml:brushProperty name="color" value="#FF0066"/>
    </inkml:brush>
  </inkml:definitions>
  <inkml:trace contextRef="#ctx0" brushRef="#br0">86 99 24575,'1'-5'0,"0"0"0,0 0 0,0 1 0,1-1 0,-1 0 0,1 1 0,0-1 0,1 1 0,-1 0 0,1 0 0,0 0 0,0 0 0,0 0 0,0 0 0,1 1 0,-1 0 0,1-1 0,0 1 0,0 1 0,0-1 0,0 1 0,1-1 0,-1 1 0,1 0 0,-1 1 0,6-2 0,-9 3 0,1-1 0,-1 1 0,0 0 0,1-1 0,-1 1 0,1 0 0,-1 0 0,0 0 0,1 1 0,-1-1 0,0 0 0,1 0 0,-1 1 0,0-1 0,1 0 0,-1 1 0,0 0 0,0-1 0,1 1 0,-1 0 0,2 1 0,-2 0 0,1 0 0,-1 0 0,1 0 0,-1 0 0,0 0 0,1 0 0,-1 0 0,0 1 0,0-1 0,-1 1 0,2 2 0,0 8 0,-1 0 0,0 0 0,-1 23 0,0-27 0,0-4 0,0 29 0,-2 1 0,-8 42 0,8-67 0,0 0 0,-1 1 0,-1-1 0,1 0 0,-2 0 0,1-1 0,-2 1 0,1-1 0,-1 0 0,0-1 0,-12 13 0,10-14 0,-1 0 0,1-1 0,-1 0 0,0-1 0,0 0 0,-1 0 0,0-1 0,-14 4 0,-2 2 0,6 2 0,16-7 0,15-4 0,-8-1 0,26-2 0,-1-2 0,1 0 0,-1-2 0,42-15 0,-61 17 0,12-5 0,1 0 0,0 1 0,0 1 0,1 2 0,-1 0 0,43-3 0,-40 8-1365,-2 0-5461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00:39.132"/>
    </inkml:context>
    <inkml:brush xml:id="br0">
      <inkml:brushProperty name="width" value="0.05" units="cm"/>
      <inkml:brushProperty name="height" value="0.05" units="cm"/>
      <inkml:brushProperty name="color" value="#FF0066"/>
    </inkml:brush>
  </inkml:definitions>
  <inkml:trace contextRef="#ctx0" brushRef="#br0">428 50 24575,'-20'0'0,"-86"4"0,92-2 0,0 0 0,-1 1 0,1 1 0,1 0 0,-20 9 0,26-10 0,0 0 0,0 1 0,0 0 0,0 0 0,1 1 0,-1-1 0,1 1 0,0 1 0,1-1 0,0 1 0,0 0 0,0 0 0,-5 9 0,-8 14 0,2 0 0,1 1 0,2 0 0,1 1 0,-11 42 0,18-46 0,1 0 0,2 1 0,1-1 0,3 38 0,0-11 0,-2-43 0,1 1 0,1-1 0,0 0 0,0 1 0,1-1 0,0 0 0,1 0 0,1-1 0,0 1 0,0-1 0,8 12 0,6 13 0,-15-26 0,0-2 0,0 1 0,1 0 0,0-1 0,0 0 0,0 0 0,12 10 0,-7-9 0,0-1 0,1 0 0,0 0 0,0-1 0,1-1 0,0 0 0,0-1 0,0 0 0,1-1 0,21 3 0,9-1 0,77-2 0,-120-3 0,14-1 0,-1 1 0,0-2 0,-1 0 0,1 0 0,0-1 0,0-1 0,-1 0 0,0-1 0,0 0 0,0-1 0,-1 0 0,21-15 0,-18 11 0,-5 4 0,0-1 0,-1-1 0,10-8 0,-16 12 0,1 0 0,0 1 0,-1-1 0,1 0 0,-1 0 0,0 0 0,-1-1 0,1 1 0,-1 0 0,0-1 0,1-5 0,3-34 0,-3-1 0,-5-69 0,-1 20 0,5 24 0,-2-66 0,-1 127 0,1 0 0,-1 0 0,-1 1 0,1-1 0,-1 1 0,-1-1 0,0 1 0,0 0 0,0 0 0,-12-14 0,-3-1 0,-43-40 0,49 51 0,4 5-195,1 0 0,-1 1 0,0 0 0,-1 0 0,1 1 0,-18-7 0,10 7-6631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7:33:26.7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0,'54'0,"36"0,12 0,-8 0,-14 0,-4 0,-9 0,-13 0,4 0,9 0,2 0,3 0,-6 0,-1 0,-6 0,-10 0,-13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02:32.228"/>
    </inkml:context>
    <inkml:brush xml:id="br0">
      <inkml:brushProperty name="width" value="0.05" units="cm"/>
      <inkml:brushProperty name="height" value="0.05" units="cm"/>
      <inkml:brushProperty name="color" value="#FF0066"/>
    </inkml:brush>
  </inkml:definitions>
  <inkml:trace contextRef="#ctx0" brushRef="#br0">349 214 24575,'-8'1'0,"0"1"0,0 0 0,0 0 0,0 1 0,1 0 0,0 0 0,-11 7 0,-22 13 0,-60 44 0,90-58 0,1 0 0,0 1 0,1 0 0,0 1 0,0 0 0,-10 19 0,-30 75 0,44-94 0,0 1 0,1 0 0,1 0 0,-1 0 0,0 23 0,5 66 0,1-40 0,-4 2 0,0-25 0,1 0 0,2-1 0,8 43 0,-3-37 0,7 25 0,-13-63 0,1 1 0,0 0 0,1-1 0,-1 0 0,1 1 0,0-1 0,1 0 0,-1 0 0,6 5 0,20 20 0,2-1 0,42 31 0,-66-55 0,1-1 0,-1-1 0,1 1 0,0-1 0,0-1 0,0 1 0,0-1 0,0-1 0,16 2 0,7-1 0,42-5 0,-27 1 0,-40 2 0,21 0 0,43-6 0,-60 4 0,-1 0 0,1-1 0,-1 0 0,0 0 0,0-1 0,0-1 0,15-9 0,-11 5 0,-1 0 0,0-1 0,-1-1 0,0 0 0,-1 0 0,0-1 0,-1 0 0,0 0 0,-1-1 0,0-1 0,5-13 0,-5 7 0,-1-1 0,-1 1 0,-1-1 0,0-1 0,-2 1 0,-1 0 0,0-32 0,-2-71 0,-5 1 0,-6 0 0,-31-139 0,37 239 0,-14-39 0,16 54 0,-1 0 0,0 0 0,0 1 0,0 0 0,-1 0 0,0 0 0,0 1 0,-8-8 0,8 9 0,1 0 0,0 0 0,1 0 0,-1-1 0,1 1 0,0-1 0,-3-9 0,-11-18 0,9 21 0,3 4 0,0 0 0,0 0 0,-1 0 0,0 1 0,-1 0 0,-7-7 0,12 12 0,-1 1 0,1-1 0,-1 1 0,1-1 0,-1 1 0,0 0 0,0 0 0,0 0 0,1 1 0,-1-1 0,0 1 0,0-1 0,0 1 0,0 0 0,0 0 0,0 0 0,0 1 0,0-1 0,0 1 0,0 0 0,0-1 0,1 1 0,-1 0 0,-4 3 0,1-1 0,0 0 0,0 1 0,0 0 0,0 0 0,1 1 0,0-1 0,-8 9 0,-29 43 0,9-12 0,-70 69-1365,93-101-5461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6:18.138"/>
    </inkml:context>
    <inkml:brush xml:id="br0">
      <inkml:brushProperty name="width" value="0.05" units="cm"/>
      <inkml:brushProperty name="height" value="0.05" units="cm"/>
    </inkml:brush>
  </inkml:definitions>
  <inkml:trace contextRef="#ctx0" brushRef="#br0">0 43 24575,'35'2'0,"0"1"0,59 15 0,17 2 0,218-7 0,-52-4 0,-36 7 0,-90 7 0,-63-21 0,-52-1 0,1 0 0,42 8 0,-26 0 0,90 2 0,57-13 0,-67 0 0,3328 2 0,-3424-1 0,58-11 0,15-1 0,-51 7 0,1-3 0,60-17 0,-67 13 0,1 2 0,104-7 0,-138 17 0,0-1 0,22-6 0,30-3 0,231-24-1365,-255 26-5461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6:21.195"/>
    </inkml:context>
    <inkml:brush xml:id="br0">
      <inkml:brushProperty name="width" value="0.05" units="cm"/>
      <inkml:brushProperty name="height" value="0.05" units="cm"/>
    </inkml:brush>
  </inkml:definitions>
  <inkml:trace contextRef="#ctx0" brushRef="#br0">3 0 24575,'0'821'0,"1"-794"0,2 1 0,1-1 0,13 44 0,-8-39 0,-3 0 0,4 36 0,-5 20 0,8 86 0,-4-85 0,3 20 0,13 69 0,-17-118 0,2 58 0,-8 165 0,-5-133 0,4 1556 0,-3-1670 0,-8 46 0,1-5 0,-25 232 0,22-227 0,6-42 0,-2 50 0,-5 82 0,1-20 0,-1-8 0,0 10 0,11 502 0,4-333 0,-1-297 87,10 52 0,-4-30-1626,-3-22-5287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6:37.800"/>
    </inkml:context>
    <inkml:brush xml:id="br0">
      <inkml:brushProperty name="width" value="0.05" units="cm"/>
      <inkml:brushProperty name="height" value="0.05" units="cm"/>
    </inkml:brush>
  </inkml:definitions>
  <inkml:trace contextRef="#ctx0" brushRef="#br0">1 160 24575,'39'-1'0,"-1"-2"0,65-14 0,75-28 0,-37 8 0,-99 26 0,-24 6 0,0 1 0,0 0 0,25-1 0,86-9 0,-78 7 0,59 0 0,223 8 0,-308 1 0,1 0 0,31 8 0,32 3 0,-63-10 0,1 1 0,-1 2 0,0 1 0,32 13 0,-32-11 0,0 0 0,1-2 0,50 7 0,153 13 0,-65-4 0,65 4 0,179-25 0,-32-2 0,-193 13 0,20 0 0,133-13 0,62 1 0,-232 12 0,9 0 0,-156-12-455,1 0 0,39 9 0,-40-5-6371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6:40.703"/>
    </inkml:context>
    <inkml:brush xml:id="br0">
      <inkml:brushProperty name="width" value="0.05" units="cm"/>
      <inkml:brushProperty name="height" value="0.05" units="cm"/>
    </inkml:brush>
  </inkml:definitions>
  <inkml:trace contextRef="#ctx0" brushRef="#br0">1 0 24575,'0'4'0,"0"0"0,1-1 0,0 1 0,0-1 0,0 1 0,3 5 0,4 14 0,14 157 0,-8-47 0,36 220 0,-44-265 0,3 16 0,7 57 0,-6-38 0,6 226 0,-3-183 0,0-31 0,4 40 0,-9-82 0,-5 162 0,-5-130 0,18 219 0,-3 142 0,-15-314 0,2 2048-1365,0-2197-5461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6:48.015"/>
    </inkml:context>
    <inkml:brush xml:id="br0">
      <inkml:brushProperty name="width" value="0.05" units="cm"/>
      <inkml:brushProperty name="height" value="0.05" units="cm"/>
    </inkml:brush>
  </inkml:definitions>
  <inkml:trace contextRef="#ctx0" brushRef="#br0">479 30 24575,'-8'0'0,"-20"0"0,-49 6 0,67-5 0,0 2 0,0-1 0,0 1 0,1 1 0,-1 0 0,1 0 0,0 1 0,-11 7 0,-11 9 0,15-11 0,0 0 0,-24 23 0,15-10 0,6-6 0,-22 27 0,35-36 0,0 1 0,1-1 0,0 1 0,0-1 0,1 2 0,-6 16 0,-2 20 0,3 1 0,2 0 0,2 1 0,1 55 0,3-79 0,0-4 0,1 0 0,3 27 0,-3-42 0,1 0 0,0 0 0,0-1 0,1 1 0,-1 0 0,1 0 0,0-1 0,0 1 0,1-1 0,-1 0 0,1 0 0,0 0 0,0 0 0,6 6 0,18 13 0,1-2 0,59 36 0,-72-50 0,0 0 0,1 0 0,-1-2 0,1 0 0,0-1 0,0 0 0,1-2 0,25 2 0,143-7 0,-178 2 0,-1 0 0,0-1 0,0 0 0,1 0 0,-1-1 0,-1 0 0,1 0 0,0 0 0,-1 0 0,1-1 0,-1 0 0,0 0 0,-1-1 0,1 1 0,-1-1 0,5-5 0,8-13 0,-1 0 0,17-35 0,-21 38 0,-7 10 0,0 0 0,-1 0 0,0 0 0,-1 0 0,0-1 0,2-13 0,-1-4 0,-1-30 0,-1 16 0,0 23 0,7-29 0,-5 30 0,2-31 0,-2-16 0,-8-81 0,3 138 18,0 0 0,-1 0 0,0 1 0,-1-1 0,0 0 0,0 1 0,0 0 0,-1-1 0,0 2 0,-1-1 0,1 0 0,-1 1 0,-1 0 0,1 0 0,-1 0 0,0 1 0,0 0 0,-9-6 0,5 4-174,-1 1 1,0 0 0,-1 0 0,1 1 0,-1 0 0,0 1 0,0 1-1,0 0 1,-1 0 0,-24-1 0,15 4-6671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6:50.455"/>
    </inkml:context>
    <inkml:brush xml:id="br0">
      <inkml:brushProperty name="width" value="0.05" units="cm"/>
      <inkml:brushProperty name="height" value="0.05" units="cm"/>
    </inkml:brush>
  </inkml:definitions>
  <inkml:trace contextRef="#ctx0" brushRef="#br0">641 29 24575,'-42'0'0,"1"2"0,0 2 0,1 2 0,-1 1 0,1 3 0,0 1 0,1 1 0,-45 22 0,68-23 0,0 0 0,0 0 0,1 2 0,0 0 0,1 1 0,-15 18 0,0 0 0,20-22 0,1 0 0,1 1 0,-1 0 0,2 0 0,0 0 0,0 1 0,1 0 0,0 0 0,1 1 0,0-1 0,1 1 0,-2 19 0,1 16 0,2 0 0,3 51 0,1-29 0,-2-38 0,2 0 0,1-1 0,11 49 0,-10-66 0,0 1 0,1-1 0,1 0 0,0 0 0,1 0 0,1-1 0,0 0 0,0 0 0,16 16 0,7 10 0,-25-31 0,0 0 0,0 0 0,1 0 0,0-1 0,1 1 0,9 6 0,18 12 0,-28-20 0,-1 0 0,1-1 0,0 0 0,0-1 0,0 0 0,1 0 0,0 0 0,-1-1 0,1 0 0,17 4 0,13-4 0,1-1 0,0-1 0,47-6 0,-58 0 0,-1-1 0,0-2 0,-1 0 0,0-2 0,28-14 0,-45 20 0,0 0 0,0-2 0,0 1 0,-1-1 0,1 0 0,13-14 0,34-41 0,-47 51 0,1-4 0,0 1 0,0-1 0,-2-1 0,0 0 0,0 0 0,-1-1 0,-1 1 0,4-20 0,1-11 0,7-77 0,-6 50 0,-7 42 0,4-51 0,-8 51 0,-4-148 0,2 170 0,0 0 0,-1 0 0,-1 0 0,1 0 0,-1 1 0,-1 0 0,0-1 0,0 1 0,0 0 0,-1 1 0,0-1 0,-9-8 0,-6-5 0,0 2 0,-37-28 0,28 24 0,19 16 34,-1 0 1,-1 0-1,1 1 0,-1 0 0,0 1 0,0 0 0,0 1 0,-1 0 0,-25-3 1,-1 3-889,-77 0 1,93 5-5973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7:20.590"/>
    </inkml:context>
    <inkml:brush xml:id="br0">
      <inkml:brushProperty name="width" value="0.05" units="cm"/>
      <inkml:brushProperty name="height" value="0.05" units="cm"/>
    </inkml:brush>
  </inkml:definitions>
  <inkml:trace contextRef="#ctx0" brushRef="#br0">1 23 24575,'0'-1'0,"0"0"0,0 0 0,1 0 0,-1 1 0,0-1 0,1 0 0,-1 0 0,1 1 0,-1-1 0,1 0 0,-1 1 0,1-1 0,0 0 0,-1 1 0,1-1 0,0 1 0,-1-1 0,1 1 0,0-1 0,0 1 0,-1 0 0,1-1 0,0 1 0,0 0 0,0 0 0,0 0 0,-1-1 0,3 1 0,30-4 0,-26 4 0,606-2 0,-260 31 0,-267-15 0,1 3 0,84 29 0,-149-39 0,-1-1 0,0 1 0,0 1 0,-1 1 0,0 0 0,23 16 0,-32-16 0,-1 0 0,-1 1 0,0 0 0,9 12 0,11 13 0,123 107 0,-49-49 0,3 6 0,53 52 0,-116-106 0,56 75 0,-92-109 0,0 0 0,-1 1 0,0 0 0,0 0 0,4 18 0,13 65 0,-6-20 0,-10-40 0,-2 0 0,-1 0 0,-2 1 0,-5 66 0,1-19 0,-13 242 0,12-297 0,-1 1 0,-1-2 0,-1 1 0,-2 0 0,-20 48 0,17-54 0,-1 0 0,-1-1 0,-1-1 0,0 0 0,-33 34 0,-16 19 0,46-50 0,-2-1 0,-21 19 0,-92 94 0,125-127 0,-10 8 0,0 0 0,-34 22 0,22-17 0,23-15 0,-1 0 0,1 1 0,1 0 0,-1 0 0,1 0 0,0 0 0,-6 14 0,5-10 0,0-1 0,-12 16 0,17-25 0,1-1 0,-1 1 0,1 0 0,-1-1 0,1 1 0,-1 0 0,1-1 0,-1 1 0,0-1 0,1 1 0,-1-1 0,0 0 0,1 1 0,-1-1 0,0 0 0,0 1 0,0-1 0,1 0 0,-1 0 0,0 0 0,0 1 0,-1-1 0,1-1 0,1 1 0,-1 0 0,0-1 0,1 1 0,-1-1 0,0 1 0,1-1 0,-1 1 0,1-1 0,-1 0 0,1 1 0,-1-1 0,1 1 0,0-1 0,-1 0 0,1 1 0,0-1 0,0 0 0,-1-1 0,-1-6 0,0 0 0,1 0 0,-1-12 0,2 19 0,-1-50 0,2 0 0,3 0 0,2 1 0,2-1 0,17-60 0,-24 107 0,5-16 0,11-30 0,-17 49 0,0 1 0,0-1 0,0 1 0,0 0 0,0-1 0,0 1 0,1-1 0,-1 1 0,0 0 0,0-1 0,0 1 0,1 0 0,-1-1 0,0 1 0,0 0 0,1-1 0,-1 1 0,0 0 0,1 0 0,-1-1 0,0 1 0,1 0 0,-1 0 0,0 0 0,1-1 0,0 1 0,3 9 0,-1 23 0,-3-30 0,0 26 0,-1 1 0,-1-1 0,-2 1 0,-9 33 0,-38 112 0,45-158 0,-15 38 0,15-43 0,1 0 0,0 0 0,1 1 0,0 0 0,1 0 0,1 0 0,0 0 0,-1 20 0,3-30 0,0 0 0,1 0 0,-1 0 0,1 0 0,0-1 0,-1 1 0,1 0 0,0 0 0,0 0 0,0-1 0,0 1 0,1 0 0,-1-1 0,0 1 0,1-1 0,-1 1 0,1-1 0,-1 0 0,1 0 0,0 1 0,-1-1 0,1 0 0,0-1 0,0 1 0,0 0 0,3 0 0,5 2 0,0-1 0,1 0 0,20 0 0,-23-1 0,296 0-55,-213-3-1255,-48 1-5516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8:37.558"/>
    </inkml:context>
    <inkml:brush xml:id="br0">
      <inkml:brushProperty name="width" value="0.05" units="cm"/>
      <inkml:brushProperty name="height" value="0.05" units="cm"/>
    </inkml:brush>
  </inkml:definitions>
  <inkml:trace contextRef="#ctx0" brushRef="#br0">463 0 24575,'-9'1'0,"-1"-1"0,1 2 0,-17 3 0,-11 1 0,-30-2 0,41-3 0,1 1 0,-1 1 0,-34 7 0,53-8 0,0 0 0,0 0 0,1 0 0,-1 1 0,1-1 0,0 1 0,0 1 0,0-1 0,0 1 0,1 0 0,0 0 0,0 0 0,0 0 0,0 1 0,1 0 0,-7 9 0,-4 9 0,8-13 0,0-1 0,1 1 0,1 0 0,0 0 0,0 0 0,1 1 0,1-1 0,0 1 0,-1 11 0,4 102 0,2-59 0,-2-55 0,1 0 0,0 0 0,1 0 0,0 0 0,1 0 0,0 0 0,1 0 0,6 10 0,-7-15 0,1 0 0,-1 1 0,2-1 0,-1 0 0,1-1 0,-1 1 0,1-1 0,1 1 0,-1-1 0,1-1 0,0 1 0,0-1 0,1 1 0,11 3 0,-2-2 0,1 0 0,0-2 0,1 1 0,-1-2 0,35 2 0,93-6 0,-74 0 0,-33 3 0,-26-1 0,0 1 0,1-1 0,-1-1 0,0 0 0,0 0 0,15-4 0,-23 3 0,-1 1 0,0-1 0,0 0 0,0 1 0,0-1 0,0-1 0,-1 1 0,1 0 0,-1 0 0,0-1 0,0 1 0,0-1 0,0 1 0,0-1 0,-1 0 0,1 0 0,-1 0 0,0 0 0,1-4 0,2-7 0,0-1 0,0-22 0,-3 34 0,3-68 0,-8-93 0,3 148 0,-1 1 0,-1-1 0,0 1 0,-2-1 0,0 1 0,-8-15 0,10 25 0,0-1 0,0 1 0,-1 1 0,0-1 0,0 0 0,0 1 0,-1-1 0,0 1 0,0 0 0,0 0 0,0 1 0,-1-1 0,0 1 0,0 0 0,0 0 0,0 1 0,-1-1 0,1 1 0,-12-2 0,-26-6 279,-34-6-1923,56 14-5182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8:39.249"/>
    </inkml:context>
    <inkml:brush xml:id="br0">
      <inkml:brushProperty name="width" value="0.05" units="cm"/>
      <inkml:brushProperty name="height" value="0.05" units="cm"/>
    </inkml:brush>
  </inkml:definitions>
  <inkml:trace contextRef="#ctx0" brushRef="#br0">494 24 24575,'-22'0'0,"0"0"0,0 1 0,0 1 0,0 1 0,1 1 0,0 0 0,-33 10 0,52-13 0,-35 12 0,0 1 0,-37 19 0,65-28 0,-1 0 0,2 1 0,-1-1 0,1 1 0,0 1 0,0-1 0,1 1 0,0 0 0,1 1 0,0-1 0,0 1 0,-7 15 0,5-3 0,1 0 0,1 0 0,2 1 0,-3 34 0,7 86 0,2-63 0,-2-72 0,0-1 0,0 0 0,1 1 0,0-1 0,0 0 0,1 1 0,0-1 0,0 0 0,0 0 0,1 0 0,-1 0 0,7 7 0,-5-9 0,-1 0 0,1 1 0,0-1 0,1 0 0,-1 0 0,0-1 0,1 1 0,0-1 0,0 0 0,0 0 0,0 0 0,0-1 0,1 1 0,-1-1 0,7 1 0,180 21 0,-23-4 0,-151-16 0,0-1 0,-1 0 0,30-1 0,-40-1 0,1-1 0,-1 0 0,0 0 0,0-1 0,1 1 0,-1-1 0,-1-1 0,1 1 0,0-1 0,-1 0 0,10-5 0,-3-1 0,0-1 0,0 0 0,-2 0 0,1-1 0,-2 0 0,0-1 0,0 0 0,-2 0 0,0 0 0,0-1 0,-1 0 0,-1-1 0,-1 1 0,-1-1 0,0 0 0,-1 0 0,0 0 0,-1-24 0,-1-7 0,-5-123 0,2 161 0,1 0 0,-1 0 0,-1 0 0,0 1 0,0-1 0,0 0 0,-1 1 0,0-1 0,-1 1 0,-7-8 0,-8-6 0,-35-27 0,35 31 0,15 12 0,-2-1 0,1 1 0,-1 0 0,0 0 0,0 1 0,0 0 0,0 0 0,-1 0 0,-8-2 0,-7 0 0,-42-5 0,5 2 0,10 1-1365,29 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3:35.067"/>
    </inkml:context>
    <inkml:brush xml:id="br0">
      <inkml:brushProperty name="width" value="0.05" units="cm"/>
      <inkml:brushProperty name="height" value="0.05" units="cm"/>
    </inkml:brush>
  </inkml:definitions>
  <inkml:trace contextRef="#ctx0" brushRef="#br0">1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8:40.955"/>
    </inkml:context>
    <inkml:brush xml:id="br0">
      <inkml:brushProperty name="width" value="0.05" units="cm"/>
      <inkml:brushProperty name="height" value="0.05" units="cm"/>
    </inkml:brush>
  </inkml:definitions>
  <inkml:trace contextRef="#ctx0" brushRef="#br0">1 0 24575,'58'0'0,"543"10"0,144 20 0,83-20 0,-526-12 0,1292 2-1365,-1562 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8:42.953"/>
    </inkml:context>
    <inkml:brush xml:id="br0">
      <inkml:brushProperty name="width" value="0.05" units="cm"/>
      <inkml:brushProperty name="height" value="0.05" units="cm"/>
    </inkml:brush>
  </inkml:definitions>
  <inkml:trace contextRef="#ctx0" brushRef="#br0">0 1 24575,'1'10'0,"1"1"0,0 0 0,1 0 0,9 19 0,3 16 0,21 127 0,12 220 0,-16-58 0,-10-132 0,-7-66 0,38 138 0,-45-237 0,3 76 0,-8-63 0,9 29 0,-6-49 0,2 36 0,-7 517 0,-3-282 0,2-288 21,-1 11-298,2 0 0,1 0-1,1 0 1,10 35 0,-8-44-6549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8:46.350"/>
    </inkml:context>
    <inkml:brush xml:id="br0">
      <inkml:brushProperty name="width" value="0.05" units="cm"/>
      <inkml:brushProperty name="height" value="0.05" units="cm"/>
    </inkml:brush>
  </inkml:definitions>
  <inkml:trace contextRef="#ctx0" brushRef="#br0">1 1168 24575,'30'-1'0,"0"-2"0,0 0 0,0-2 0,0 0 0,33-11 0,-20 6 0,877-236-1375,-581 152 832,584-197 310,-543 144 197,454-160 2086,-826 305-2118,11-4-512,34-14 0,-33 9-6246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38:48.099"/>
    </inkml:context>
    <inkml:brush xml:id="br0">
      <inkml:brushProperty name="width" value="0.05" units="cm"/>
      <inkml:brushProperty name="height" value="0.05" units="cm"/>
    </inkml:brush>
  </inkml:definitions>
  <inkml:trace contextRef="#ctx0" brushRef="#br0">387 1 24575,'-6'0'0,"0"1"0,0-1 0,0 1 0,1 1 0,-1-1 0,0 1 0,1-1 0,-1 1 0,1 0 0,-1 1 0,1-1 0,0 1 0,-6 5 0,-9 6 0,-32 30 0,10-7 0,31-27 0,0 1 0,0 0 0,1 1 0,-12 17 0,14-17 0,0-1 0,-1 1 0,-1-2 0,-21 19 0,22-22 0,1-1 0,0 1 0,0 1 0,1-1 0,-8 12 0,14-19 0,1 1 0,0-1 0,-1 1 0,1 0 0,0-1 0,0 1 0,-1 0 0,1-1 0,0 1 0,0 0 0,0-1 0,0 1 0,0 0 0,0-1 0,0 1 0,0 0 0,1-1 0,-1 1 0,0 0 0,0-1 0,1 1 0,-1 0 0,0-1 0,1 1 0,-1-1 0,1 1 0,-1-1 0,1 1 0,-1-1 0,1 1 0,-1-1 0,1 1 0,0-1 0,-1 1 0,1-1 0,0 0 0,0 1 0,-1-1 0,1 0 0,0 0 0,0 1 0,-1-1 0,3 0 0,5 2 0,0 0 0,0-1 0,14 1 0,-12-1 0,464 56 342,-9 25-2049,-405-68-5119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8:42:27.499"/>
    </inkml:context>
    <inkml:brush xml:id="br0">
      <inkml:brushProperty name="width" value="0.05" units="cm"/>
      <inkml:brushProperty name="height" value="0.05" units="cm"/>
    </inkml:brush>
  </inkml:definitions>
  <inkml:trace contextRef="#ctx0" brushRef="#br0">1104 1 24575,'-1'16'0,"0"1"0,-2-1 0,0 1 0,0-1 0,-2 0 0,0 0 0,-1-1 0,0 0 0,-1 0 0,-1 0 0,0-1 0,-1 0 0,-13 15 0,-15 15 0,-3-1 0,-62 52 0,70-66 0,14-14 0,-1-1 0,0 0 0,-35 18 0,-67 24 0,24-13 0,36-12 0,-2-3 0,-115 36 0,158-58 0,0 1 0,0 1 0,-27 17 0,44-24 0,1 0 0,0 0 0,0 0 0,0 0 0,-1 0 0,1 0 0,0-1 0,-1 1 0,1-1 0,0 0 0,-1 0 0,1 0 0,-1 0 0,1 0 0,0 0 0,-1 0 0,-3-2 0,4 1 0,1 0 0,-1 0 0,1 0 0,0 0 0,-1 0 0,1 0 0,0 0 0,0-1 0,0 1 0,0-1 0,0 1 0,0 0 0,0-1 0,0 0 0,0 1 0,1-1 0,-1 1 0,1-1 0,-1 0 0,1 0 0,0 1 0,0-1 0,-1 0 0,1 0 0,0 1 0,1-3 0,0-6 0,0-1 0,0 1 0,2 0 0,-1 0 0,1 0 0,1 0 0,-1 0 0,2 1 0,-1-1 0,12-15 0,8-9 0,36-41 0,-52 66 0,-5 5 0,-1 1 0,1 1 0,0-1 0,0 0 0,6-3 0,-8 5 0,-1 1 0,0 0 0,1 0 0,-1 0 0,0-1 0,1 1 0,-1 0 0,0 0 0,1 0 0,-1 0 0,0 0 0,1 0 0,-1 0 0,0 0 0,1 0 0,-1 0 0,0 0 0,1 0 0,-1 0 0,1 0 0,-1 0 0,0 1 0,1-1 0,-1 0 0,0 0 0,0 0 0,1 1 0,0 0 0,-1 0 0,1 0 0,-1 0 0,1 0 0,-1 0 0,0 0 0,1 0 0,-1 0 0,0 0 0,0 0 0,0 0 0,0 0 0,0 0 0,0 2 0,-2 10 0,0 0 0,-1 0 0,0 0 0,-1-1 0,-9 20 0,0 1 0,-111 252 0,123-282 0,-1 0 0,1-1 0,0 1 0,0 0 0,0 0 0,0 0 0,1-1 0,-1 1 0,1 0 0,-1 0 0,1 5 0,1-7 0,-1 0 0,1 1 0,-1-1 0,1 0 0,0 0 0,-1 1 0,1-1 0,0 0 0,0 0 0,0 0 0,0 0 0,0 0 0,0 0 0,0 0 0,0 0 0,0 0 0,1-1 0,-1 1 0,0 0 0,0-1 0,1 1 0,-1-1 0,1 1 0,-1-1 0,0 0 0,3 1 0,28 4 0,1-2 0,0-1 0,0-1 0,37-4 0,-15 1 0,20 0-1365,-12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3:33.132"/>
    </inkml:context>
    <inkml:brush xml:id="br0">
      <inkml:brushProperty name="width" value="0.05" units="cm"/>
      <inkml:brushProperty name="height" value="0.05" units="cm"/>
    </inkml:brush>
  </inkml:definitions>
  <inkml:trace contextRef="#ctx0" brushRef="#br0">1 93 24575,'-1'41'0,"2"50"0,0-83 0,0-1 0,0 0 0,0 1 0,1-1 0,0 0 0,1 0 0,0 0 0,0 0 0,5 8 0,-8-14 0,0-1 0,1 1 0,-1-1 0,0 1 0,0-1 0,1 1 0,-1-1 0,0 0 0,1 1 0,-1-1 0,0 1 0,1-1 0,-1 0 0,1 1 0,-1-1 0,0 0 0,1 0 0,-1 1 0,1-1 0,-1 0 0,1 0 0,-1 0 0,1 1 0,-1-1 0,1 0 0,-1 0 0,1 0 0,-1 0 0,1 0 0,-1 0 0,1 0 0,0 0 0,0-1 0,-1 0 0,1 1 0,0-1 0,0 0 0,-1 0 0,1 0 0,-1 0 0,1 1 0,-1-1 0,1 0 0,-1 0 0,1 0 0,-1 0 0,0-2 0,7-37 0,-6 20 0,0 0 0,8-28 0,-7 40 0,0 1 0,1-1 0,0 1 0,0 0 0,1 0 0,0 0 0,1 0 0,-1 1 0,7-8 0,-11 14 0,9-11 0,1 1 0,0 0 0,22-16 0,-30 24 0,0 1 0,0-1 0,0 1 0,1 0 0,-1-1 0,1 1 0,-1 0 0,1 1 0,-1-1 0,1 0 0,-1 1 0,1-1 0,0 1 0,-1 0 0,1 0 0,0 0 0,-1 0 0,1 0 0,0 0 0,-1 1 0,1 0 0,-1-1 0,1 1 0,-1 0 0,1 0 0,-1 0 0,4 3 0,2 2 0,-1 0 0,0 1 0,-1-1 0,0 1 0,0 1 0,0-1 0,-1 1 0,6 11 0,3 10 0,11 34 0,-16-40 0,-4-8 0,0 0 0,-2 0 0,1 1 0,-2-1 0,1 19 0,-3-34 0,0 0 0,0 0 0,0 0 0,0 0 0,0 1 0,0-1 0,0 0 0,0 0 0,0 0 0,0 0 0,0 0 0,0 0 0,0 1 0,0-1 0,0 0 0,0 0 0,0 0 0,0 0 0,0 0 0,0 0 0,0 1 0,0-1 0,0 0 0,0 0 0,0 0 0,0 0 0,0 0 0,0 0 0,0 1 0,0-1 0,0 0 0,0 0 0,0 0 0,1 0 0,-1 0 0,0 0 0,0 0 0,0 0 0,0 0 0,0 1 0,0-1 0,0 0 0,1 0 0,-1 0 0,0 0 0,0 0 0,0 0 0,0 0 0,0 0 0,0 0 0,1 0 0,-1 0 0,0 0 0,0 0 0,0 0 0,0 0 0,7-9 0,3-15 0,-4 5 0,-1-1 0,5-32 0,-7 35 0,0-1 0,1 1 0,0 0 0,9-20 0,-11 34 0,4-10 0,0 0 0,0 1 0,2 0 0,14-19 0,-21 29 0,0 1 0,0-1 0,1 1 0,-1-1 0,1 1 0,-1-1 0,1 1 0,0 0 0,0 0 0,-1-1 0,1 1 0,0 1 0,0-1 0,0 0 0,0 0 0,0 1 0,0-1 0,0 1 0,0 0 0,0 0 0,0-1 0,1 1 0,-1 0 0,0 1 0,0-1 0,0 0 0,0 1 0,0-1 0,0 1 0,0 0 0,0-1 0,0 1 0,0 0 0,0 0 0,-1 0 0,1 1 0,0-1 0,-1 0 0,4 3 0,2 4 0,0-1 0,0 1 0,-1 1 0,0-1 0,0 1 0,-1 0 0,0 0 0,4 12 0,3 13 0,8 37 0,-3-11 0,-11-40-1365,-1-1-5461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3:34.483"/>
    </inkml:context>
    <inkml:brush xml:id="br0">
      <inkml:brushProperty name="width" value="0.05" units="cm"/>
      <inkml:brushProperty name="height" value="0.05" units="cm"/>
    </inkml:brush>
  </inkml:definitions>
  <inkml:trace contextRef="#ctx0" brushRef="#br0">1 1 24575,'0'4'0,"0"6"0,0 7 0,0 3 0,0 4 0,0 3 0,0 0 0,0 0 0,0-4-8191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3:37.319"/>
    </inkml:context>
    <inkml:brush xml:id="br0">
      <inkml:brushProperty name="width" value="0.05" units="cm"/>
      <inkml:brushProperty name="height" value="0.05" units="cm"/>
    </inkml:brush>
  </inkml:definitions>
  <inkml:trace contextRef="#ctx0" brushRef="#br0">3 0 24575,'0'262'0,"0"-298"0,-2 20 0,2 1 0,0 0 0,1-1 0,0 1 0,2 0 0,6-27 0,-8 39 0,1 0 0,-1 1 0,1-1 0,0 0 0,0 1 0,0-1 0,1 1 0,-1 0 0,0-1 0,1 1 0,-1 0 0,1 0 0,0 1 0,0-1 0,0 1 0,0-1 0,5-1 0,6-1 0,0 0 0,25-3 0,-23 4 0,-13 3 0,1-1 0,-1 0 0,1 1 0,-1 0 0,1 0 0,-1 0 0,1 0 0,-1 1 0,1-1 0,-1 1 0,1 0 0,-1 0 0,0 0 0,1 1 0,-1-1 0,0 1 0,4 2 0,-3-1 0,0 1 0,-1 0 0,1 0 0,-1 0 0,0 0 0,0 1 0,0-1 0,-1 1 0,1-1 0,-1 1 0,1 6 0,3 10 57,0 0 1,-2 0-1,-1 1 0,1 35 0,5 34-1708,-3-63-5175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7T17:39:00.9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0,'54'0,"36"0,12 0,-8 0,-14 0,-4 0,-9 0,-13 0,4 0,9 0,2 0,3 0,-6 0,-1 0,-6 0,-10 0,-13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7T17:39:00.956"/>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EB774-A2FC-47A6-B147-B0F6EC0F87DC}"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2157B-209B-4941-9928-728A9262399B}" type="slidenum">
              <a:rPr lang="en-IN" smtClean="0"/>
              <a:t>‹#›</a:t>
            </a:fld>
            <a:endParaRPr lang="en-IN"/>
          </a:p>
        </p:txBody>
      </p:sp>
    </p:spTree>
    <p:extLst>
      <p:ext uri="{BB962C8B-B14F-4D97-AF65-F5344CB8AC3E}">
        <p14:creationId xmlns:p14="http://schemas.microsoft.com/office/powerpoint/2010/main" val="1155050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6" name="Google Shape;10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8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3" name="Google Shape;193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02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
        <p:nvSpPr>
          <p:cNvPr id="2129" name="Google Shape;2129;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0" name="Google Shape;2130;p61:notes"/>
          <p:cNvSpPr txBox="1">
            <a:spLocks noGrp="1"/>
          </p:cNvSpPr>
          <p:nvPr>
            <p:ph type="body" idx="1"/>
          </p:nvPr>
        </p:nvSpPr>
        <p:spPr>
          <a:xfrm>
            <a:off x="685163" y="4343400"/>
            <a:ext cx="5487675"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83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9" name="Google Shape;2219;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80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6" name="Google Shape;2236;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381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0" name="Google Shape;2280;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749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D2ABDD1-57AC-487C-AE7D-04D974BD70DE}"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801733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D2ABDD1-57AC-487C-AE7D-04D974BD70DE}"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1598960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D2ABDD1-57AC-487C-AE7D-04D974BD70DE}"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199488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D2ABDD1-57AC-487C-AE7D-04D974BD70DE}"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300272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2ABDD1-57AC-487C-AE7D-04D974BD70DE}"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318067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D2ABDD1-57AC-487C-AE7D-04D974BD70DE}" type="datetimeFigureOut">
              <a:rPr lang="en-IN" smtClean="0"/>
              <a:t>21-05-2024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2234725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D2ABDD1-57AC-487C-AE7D-04D974BD70DE}" type="datetimeFigureOut">
              <a:rPr lang="en-IN" smtClean="0"/>
              <a:t>21-05-2024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338085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D2ABDD1-57AC-487C-AE7D-04D974BD70DE}" type="datetimeFigureOut">
              <a:rPr lang="en-IN" smtClean="0"/>
              <a:t>21-05-2024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92793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ABDD1-57AC-487C-AE7D-04D974BD70DE}" type="datetimeFigureOut">
              <a:rPr lang="en-IN" smtClean="0"/>
              <a:t>21-05-2024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3432532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2ABDD1-57AC-487C-AE7D-04D974BD70DE}" type="datetimeFigureOut">
              <a:rPr lang="en-IN" smtClean="0"/>
              <a:t>21-05-2024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23007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2ABDD1-57AC-487C-AE7D-04D974BD70DE}" type="datetimeFigureOut">
              <a:rPr lang="en-IN" smtClean="0"/>
              <a:t>21-05-2024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C654D8-3813-4123-9C41-67A50262DDFC}" type="slidenum">
              <a:rPr lang="en-IN" smtClean="0"/>
              <a:t>‹#›</a:t>
            </a:fld>
            <a:endParaRPr lang="en-IN"/>
          </a:p>
        </p:txBody>
      </p:sp>
    </p:spTree>
    <p:extLst>
      <p:ext uri="{BB962C8B-B14F-4D97-AF65-F5344CB8AC3E}">
        <p14:creationId xmlns:p14="http://schemas.microsoft.com/office/powerpoint/2010/main" val="3721382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2ABDD1-57AC-487C-AE7D-04D974BD70DE}" type="datetimeFigureOut">
              <a:rPr lang="en-IN" smtClean="0"/>
              <a:t>21-05-2024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654D8-3813-4123-9C41-67A50262DDFC}" type="slidenum">
              <a:rPr lang="en-IN" smtClean="0"/>
              <a:t>‹#›</a:t>
            </a:fld>
            <a:endParaRPr lang="en-IN"/>
          </a:p>
        </p:txBody>
      </p:sp>
    </p:spTree>
    <p:extLst>
      <p:ext uri="{BB962C8B-B14F-4D97-AF65-F5344CB8AC3E}">
        <p14:creationId xmlns:p14="http://schemas.microsoft.com/office/powerpoint/2010/main" val="922781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6.xml"/><Relationship Id="rId3" Type="http://schemas.openxmlformats.org/officeDocument/2006/relationships/image" Target="../media/image5.png"/><Relationship Id="rId7" Type="http://schemas.openxmlformats.org/officeDocument/2006/relationships/customXml" Target="../ink/ink3.xml"/><Relationship Id="rId12" Type="http://schemas.openxmlformats.org/officeDocument/2006/relationships/image" Target="../media/image80.png"/><Relationship Id="rId2" Type="http://schemas.openxmlformats.org/officeDocument/2006/relationships/notesSlide" Target="../notesSlides/notesSlide4.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5.xml"/><Relationship Id="rId5" Type="http://schemas.openxmlformats.org/officeDocument/2006/relationships/image" Target="../media/image6.png"/><Relationship Id="rId15" Type="http://schemas.openxmlformats.org/officeDocument/2006/relationships/customXml" Target="../ink/ink7.xml"/><Relationship Id="rId10" Type="http://schemas.openxmlformats.org/officeDocument/2006/relationships/image" Target="../media/image70.png"/><Relationship Id="rId4" Type="http://schemas.openxmlformats.org/officeDocument/2006/relationships/image" Target="../media/image310.png"/><Relationship Id="rId9" Type="http://schemas.openxmlformats.org/officeDocument/2006/relationships/customXml" Target="../ink/ink4.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customXml" Target="../ink/ink15.xml"/><Relationship Id="rId26" Type="http://schemas.openxmlformats.org/officeDocument/2006/relationships/customXml" Target="../ink/ink23.xml"/><Relationship Id="rId21" Type="http://schemas.openxmlformats.org/officeDocument/2006/relationships/customXml" Target="../ink/ink18.xml"/><Relationship Id="rId34" Type="http://schemas.openxmlformats.org/officeDocument/2006/relationships/customXml" Target="../ink/ink27.xml"/><Relationship Id="rId7" Type="http://schemas.openxmlformats.org/officeDocument/2006/relationships/image" Target="../media/image60.png"/><Relationship Id="rId12" Type="http://schemas.openxmlformats.org/officeDocument/2006/relationships/customXml" Target="../ink/ink11.xml"/><Relationship Id="rId17" Type="http://schemas.openxmlformats.org/officeDocument/2006/relationships/customXml" Target="../ink/ink14.xml"/><Relationship Id="rId25" Type="http://schemas.openxmlformats.org/officeDocument/2006/relationships/customXml" Target="../ink/ink22.xml"/><Relationship Id="rId33"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customXml" Target="../ink/ink13.xml"/><Relationship Id="rId20" Type="http://schemas.openxmlformats.org/officeDocument/2006/relationships/customXml" Target="../ink/ink17.xml"/><Relationship Id="rId29"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80.png"/><Relationship Id="rId24" Type="http://schemas.openxmlformats.org/officeDocument/2006/relationships/customXml" Target="../ink/ink21.xml"/><Relationship Id="rId32" Type="http://schemas.openxmlformats.org/officeDocument/2006/relationships/customXml" Target="../ink/ink26.xml"/><Relationship Id="rId37" Type="http://schemas.openxmlformats.org/officeDocument/2006/relationships/image" Target="../media/image19.png"/><Relationship Id="rId5" Type="http://schemas.openxmlformats.org/officeDocument/2006/relationships/image" Target="../media/image12.png"/><Relationship Id="rId15" Type="http://schemas.openxmlformats.org/officeDocument/2006/relationships/image" Target="../media/image10.png"/><Relationship Id="rId23" Type="http://schemas.openxmlformats.org/officeDocument/2006/relationships/customXml" Target="../ink/ink20.xml"/><Relationship Id="rId28" Type="http://schemas.openxmlformats.org/officeDocument/2006/relationships/customXml" Target="../ink/ink24.xml"/><Relationship Id="rId36" Type="http://schemas.openxmlformats.org/officeDocument/2006/relationships/customXml" Target="../ink/ink28.xml"/><Relationship Id="rId10" Type="http://schemas.openxmlformats.org/officeDocument/2006/relationships/customXml" Target="../ink/ink10.xml"/><Relationship Id="rId19" Type="http://schemas.openxmlformats.org/officeDocument/2006/relationships/customXml" Target="../ink/ink16.xml"/><Relationship Id="rId31"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70.png"/><Relationship Id="rId14" Type="http://schemas.openxmlformats.org/officeDocument/2006/relationships/customXml" Target="../ink/ink12.xml"/><Relationship Id="rId22" Type="http://schemas.openxmlformats.org/officeDocument/2006/relationships/customXml" Target="../ink/ink19.xml"/><Relationship Id="rId27" Type="http://schemas.openxmlformats.org/officeDocument/2006/relationships/image" Target="../media/image14.png"/><Relationship Id="rId30" Type="http://schemas.openxmlformats.org/officeDocument/2006/relationships/customXml" Target="../ink/ink25.xml"/><Relationship Id="rId35" Type="http://schemas.openxmlformats.org/officeDocument/2006/relationships/image" Target="../media/image18.png"/><Relationship Id="rId8" Type="http://schemas.openxmlformats.org/officeDocument/2006/relationships/customXml" Target="../ink/ink9.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hyperlink" Target="https://youtu.be/Ufzq9oLhzX0?si=ycT8emr860azrxG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30.xml"/><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customXml" Target="../ink/ink32.xml"/><Relationship Id="rId4" Type="http://schemas.openxmlformats.org/officeDocument/2006/relationships/customXml" Target="../ink/ink29.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6.png"/><Relationship Id="rId18" Type="http://schemas.openxmlformats.org/officeDocument/2006/relationships/customXml" Target="../ink/ink40.xml"/><Relationship Id="rId26" Type="http://schemas.openxmlformats.org/officeDocument/2006/relationships/customXml" Target="../ink/ink44.xml"/><Relationship Id="rId3" Type="http://schemas.openxmlformats.org/officeDocument/2006/relationships/customXml" Target="../ink/ink33.xml"/><Relationship Id="rId21" Type="http://schemas.openxmlformats.org/officeDocument/2006/relationships/image" Target="../media/image36.png"/><Relationship Id="rId7" Type="http://schemas.openxmlformats.org/officeDocument/2006/relationships/customXml" Target="../ink/ink35.xml"/><Relationship Id="rId12" Type="http://schemas.openxmlformats.org/officeDocument/2006/relationships/image" Target="../media/image31.png"/><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21.png"/><Relationship Id="rId16" Type="http://schemas.openxmlformats.org/officeDocument/2006/relationships/customXml" Target="../ink/ink39.xml"/><Relationship Id="rId20" Type="http://schemas.openxmlformats.org/officeDocument/2006/relationships/customXml" Target="../ink/ink41.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customXml" Target="../ink/ink37.xml"/><Relationship Id="rId24" Type="http://schemas.openxmlformats.org/officeDocument/2006/relationships/customXml" Target="../ink/ink43.xml"/><Relationship Id="rId5" Type="http://schemas.openxmlformats.org/officeDocument/2006/relationships/customXml" Target="../ink/ink34.xml"/><Relationship Id="rId15" Type="http://schemas.openxmlformats.org/officeDocument/2006/relationships/image" Target="../media/image33.png"/><Relationship Id="rId23" Type="http://schemas.openxmlformats.org/officeDocument/2006/relationships/image" Target="../media/image37.png"/><Relationship Id="rId10" Type="http://schemas.openxmlformats.org/officeDocument/2006/relationships/image" Target="../media/image30.png"/><Relationship Id="rId19"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customXml" Target="../ink/ink36.xml"/><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57175" y="676434"/>
          <a:ext cx="11525250" cy="1483360"/>
        </p:xfrm>
        <a:graphic>
          <a:graphicData uri="http://schemas.openxmlformats.org/drawingml/2006/table">
            <a:tbl>
              <a:tblPr firstRow="1" bandRow="1">
                <a:tableStyleId>{5C22544A-7EE6-4342-B048-85BDC9FD1C3A}</a:tableStyleId>
              </a:tblPr>
              <a:tblGrid>
                <a:gridCol w="2305050">
                  <a:extLst>
                    <a:ext uri="{9D8B030D-6E8A-4147-A177-3AD203B41FA5}">
                      <a16:colId xmlns:a16="http://schemas.microsoft.com/office/drawing/2014/main" val="20000"/>
                    </a:ext>
                  </a:extLst>
                </a:gridCol>
                <a:gridCol w="2305050">
                  <a:extLst>
                    <a:ext uri="{9D8B030D-6E8A-4147-A177-3AD203B41FA5}">
                      <a16:colId xmlns:a16="http://schemas.microsoft.com/office/drawing/2014/main" val="20001"/>
                    </a:ext>
                  </a:extLst>
                </a:gridCol>
                <a:gridCol w="2305050">
                  <a:extLst>
                    <a:ext uri="{9D8B030D-6E8A-4147-A177-3AD203B41FA5}">
                      <a16:colId xmlns:a16="http://schemas.microsoft.com/office/drawing/2014/main" val="20002"/>
                    </a:ext>
                  </a:extLst>
                </a:gridCol>
                <a:gridCol w="2305050">
                  <a:extLst>
                    <a:ext uri="{9D8B030D-6E8A-4147-A177-3AD203B41FA5}">
                      <a16:colId xmlns:a16="http://schemas.microsoft.com/office/drawing/2014/main" val="20003"/>
                    </a:ext>
                  </a:extLst>
                </a:gridCol>
                <a:gridCol w="2305050">
                  <a:extLst>
                    <a:ext uri="{9D8B030D-6E8A-4147-A177-3AD203B41FA5}">
                      <a16:colId xmlns:a16="http://schemas.microsoft.com/office/drawing/2014/main" val="20004"/>
                    </a:ext>
                  </a:extLst>
                </a:gridCol>
              </a:tblGrid>
              <a:tr h="370840">
                <a:tc>
                  <a:txBody>
                    <a:bodyPr/>
                    <a:lstStyle/>
                    <a:p>
                      <a:r>
                        <a:rPr lang="en-US" dirty="0"/>
                        <a:t>Cluster</a:t>
                      </a:r>
                    </a:p>
                  </a:txBody>
                  <a:tcPr/>
                </a:tc>
                <a:tc>
                  <a:txBody>
                    <a:bodyPr/>
                    <a:lstStyle/>
                    <a:p>
                      <a:r>
                        <a:rPr lang="en-US" dirty="0"/>
                        <a:t>Apple</a:t>
                      </a:r>
                    </a:p>
                  </a:txBody>
                  <a:tcPr/>
                </a:tc>
                <a:tc>
                  <a:txBody>
                    <a:bodyPr/>
                    <a:lstStyle/>
                    <a:p>
                      <a:r>
                        <a:rPr lang="en-US" dirty="0"/>
                        <a:t>Microsoft</a:t>
                      </a:r>
                    </a:p>
                  </a:txBody>
                  <a:tcPr/>
                </a:tc>
                <a:tc>
                  <a:txBody>
                    <a:bodyPr/>
                    <a:lstStyle/>
                    <a:p>
                      <a:r>
                        <a:rPr lang="en-US" dirty="0"/>
                        <a:t>Obama</a:t>
                      </a:r>
                    </a:p>
                  </a:txBody>
                  <a:tcPr/>
                </a:tc>
                <a:tc>
                  <a:txBody>
                    <a:bodyPr/>
                    <a:lstStyle/>
                    <a:p>
                      <a:r>
                        <a:rPr lang="en-US" dirty="0"/>
                        <a:t>Election</a:t>
                      </a:r>
                    </a:p>
                  </a:txBody>
                  <a:tcPr/>
                </a:tc>
                <a:extLst>
                  <a:ext uri="{0D108BD9-81ED-4DB2-BD59-A6C34878D82A}">
                    <a16:rowId xmlns:a16="http://schemas.microsoft.com/office/drawing/2014/main" val="10000"/>
                  </a:ext>
                </a:extLst>
              </a:tr>
              <a:tr h="370840">
                <a:tc>
                  <a:txBody>
                    <a:bodyPr/>
                    <a:lstStyle/>
                    <a:p>
                      <a:r>
                        <a:rPr lang="en-US" dirty="0" err="1"/>
                        <a:t>D1</a:t>
                      </a:r>
                      <a:endParaRPr lang="en-US" dirty="0"/>
                    </a:p>
                  </a:txBody>
                  <a:tcPr/>
                </a:tc>
                <a:tc>
                  <a:txBody>
                    <a:bodyPr/>
                    <a:lstStyle/>
                    <a:p>
                      <a:r>
                        <a:rPr lang="en-US" dirty="0"/>
                        <a:t>10 (= 10/30 = 1/3)</a:t>
                      </a:r>
                    </a:p>
                  </a:txBody>
                  <a:tcPr/>
                </a:tc>
                <a:tc>
                  <a:txBody>
                    <a:bodyPr/>
                    <a:lstStyle/>
                    <a:p>
                      <a:r>
                        <a:rPr lang="en-US" dirty="0"/>
                        <a:t>20 (= 20/30 = 2/3)</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err="1"/>
                        <a:t>D2</a:t>
                      </a:r>
                      <a:endParaRPr lang="en-US" dirty="0"/>
                    </a:p>
                  </a:txBody>
                  <a:tcPr/>
                </a:tc>
                <a:tc>
                  <a:txBody>
                    <a:bodyPr/>
                    <a:lstStyle/>
                    <a:p>
                      <a:r>
                        <a:rPr lang="en-US" dirty="0"/>
                        <a:t>30 (= 30/90 = 1/3)</a:t>
                      </a:r>
                    </a:p>
                  </a:txBody>
                  <a:tcPr/>
                </a:tc>
                <a:tc>
                  <a:txBody>
                    <a:bodyPr/>
                    <a:lstStyle/>
                    <a:p>
                      <a:r>
                        <a:rPr lang="en-US" dirty="0"/>
                        <a:t>60 (= 60/90 = 2/3)</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r h="370840">
                <a:tc>
                  <a:txBody>
                    <a:bodyPr/>
                    <a:lstStyle/>
                    <a:p>
                      <a:r>
                        <a:rPr lang="en-US" dirty="0" err="1"/>
                        <a:t>D2</a:t>
                      </a:r>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10 (= 10/30 = 1/3)</a:t>
                      </a:r>
                    </a:p>
                  </a:txBody>
                  <a:tcPr/>
                </a:tc>
                <a:tc>
                  <a:txBody>
                    <a:bodyPr/>
                    <a:lstStyle/>
                    <a:p>
                      <a:r>
                        <a:rPr lang="en-US" dirty="0"/>
                        <a:t>20 (= 20/30 = 2/3)</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257175" y="2337237"/>
            <a:ext cx="9906879" cy="1015663"/>
          </a:xfrm>
          <a:prstGeom prst="rect">
            <a:avLst/>
          </a:prstGeom>
          <a:noFill/>
        </p:spPr>
        <p:txBody>
          <a:bodyPr wrap="none" rtlCol="0">
            <a:spAutoFit/>
          </a:bodyPr>
          <a:lstStyle/>
          <a:p>
            <a:r>
              <a:rPr lang="en-US" sz="2000" dirty="0"/>
              <a:t>How do we measure the similarity of two vectors? How well are the two vectors aligned?</a:t>
            </a:r>
          </a:p>
          <a:p>
            <a:r>
              <a:rPr lang="en-US" sz="2000" dirty="0"/>
              <a:t>Documents D1, D2 are in the “same direction” while Document D3 is orthogonal to these two</a:t>
            </a:r>
          </a:p>
          <a:p>
            <a:endParaRPr lang="en-US" sz="2000" dirty="0"/>
          </a:p>
        </p:txBody>
      </p:sp>
      <p:sp>
        <p:nvSpPr>
          <p:cNvPr id="14" name="TextBox 13">
            <a:extLst>
              <a:ext uri="{FF2B5EF4-FFF2-40B4-BE49-F238E27FC236}">
                <a16:creationId xmlns:a16="http://schemas.microsoft.com/office/drawing/2014/main" id="{2AE594D3-99D0-090F-AD4F-D885E3672772}"/>
              </a:ext>
            </a:extLst>
          </p:cNvPr>
          <p:cNvSpPr txBox="1"/>
          <p:nvPr/>
        </p:nvSpPr>
        <p:spPr>
          <a:xfrm>
            <a:off x="133350" y="129659"/>
            <a:ext cx="6096000" cy="369332"/>
          </a:xfrm>
          <a:prstGeom prst="rect">
            <a:avLst/>
          </a:prstGeom>
          <a:noFill/>
        </p:spPr>
        <p:txBody>
          <a:bodyPr wrap="square">
            <a:spAutoFit/>
          </a:bodyPr>
          <a:lstStyle/>
          <a:p>
            <a:r>
              <a:rPr lang="en-US" sz="1800" dirty="0">
                <a:solidFill>
                  <a:srgbClr val="FF0000"/>
                </a:solidFill>
              </a:rPr>
              <a:t>Jaccard similarity: </a:t>
            </a:r>
            <a:r>
              <a:rPr lang="en-US" sz="1800" dirty="0" err="1"/>
              <a:t>JSim</a:t>
            </a:r>
            <a:r>
              <a:rPr lang="en-US" sz="1800" i="1" dirty="0"/>
              <a:t> </a:t>
            </a:r>
            <a:r>
              <a:rPr lang="en-US" sz="1800" dirty="0"/>
              <a:t>(C</a:t>
            </a:r>
            <a:r>
              <a:rPr lang="en-US" sz="1800" baseline="-25000" dirty="0"/>
              <a:t>1</a:t>
            </a:r>
            <a:r>
              <a:rPr lang="en-US" sz="1800" dirty="0"/>
              <a:t>, C</a:t>
            </a:r>
            <a:r>
              <a:rPr lang="en-US" sz="1800" baseline="-25000" dirty="0"/>
              <a:t>2</a:t>
            </a:r>
            <a:r>
              <a:rPr lang="en-US" sz="1800" dirty="0"/>
              <a:t>) = </a:t>
            </a:r>
            <a:r>
              <a:rPr lang="en-US" sz="1800" dirty="0">
                <a:solidFill>
                  <a:srgbClr val="00B0F0"/>
                </a:solidFill>
              </a:rPr>
              <a:t>|C</a:t>
            </a:r>
            <a:r>
              <a:rPr lang="en-US" sz="1800" baseline="-25000" dirty="0">
                <a:solidFill>
                  <a:srgbClr val="00B0F0"/>
                </a:solidFill>
              </a:rPr>
              <a:t>1</a:t>
            </a:r>
            <a:r>
              <a:rPr lang="en-US" sz="1800" dirty="0">
                <a:solidFill>
                  <a:srgbClr val="00B0F0"/>
                </a:solidFill>
                <a:sym typeface="Symbol" pitchFamily="18" charset="2"/>
              </a:rPr>
              <a:t>C</a:t>
            </a:r>
            <a:r>
              <a:rPr lang="en-US" sz="1800" baseline="-25000" dirty="0">
                <a:solidFill>
                  <a:srgbClr val="00B0F0"/>
                </a:solidFill>
                <a:sym typeface="Symbol" pitchFamily="18" charset="2"/>
              </a:rPr>
              <a:t>2</a:t>
            </a:r>
            <a:r>
              <a:rPr lang="en-US" sz="1800" dirty="0">
                <a:solidFill>
                  <a:srgbClr val="00B0F0"/>
                </a:solidFill>
                <a:sym typeface="Symbol" pitchFamily="18" charset="2"/>
              </a:rPr>
              <a:t>| </a:t>
            </a:r>
            <a:r>
              <a:rPr lang="en-US" sz="1800" dirty="0">
                <a:sym typeface="Symbol" pitchFamily="18" charset="2"/>
              </a:rPr>
              <a:t>/ </a:t>
            </a:r>
            <a:r>
              <a:rPr lang="en-US" sz="1800" dirty="0">
                <a:solidFill>
                  <a:schemeClr val="accent6">
                    <a:lumMod val="75000"/>
                  </a:schemeClr>
                </a:solidFill>
                <a:sym typeface="Symbol" pitchFamily="18" charset="2"/>
              </a:rPr>
              <a:t>|C</a:t>
            </a:r>
            <a:r>
              <a:rPr lang="en-US" sz="1800" baseline="-25000" dirty="0">
                <a:solidFill>
                  <a:schemeClr val="accent6">
                    <a:lumMod val="75000"/>
                  </a:schemeClr>
                </a:solidFill>
                <a:sym typeface="Symbol" pitchFamily="18" charset="2"/>
              </a:rPr>
              <a:t>1</a:t>
            </a:r>
            <a:r>
              <a:rPr lang="en-US" sz="1800" dirty="0">
                <a:solidFill>
                  <a:schemeClr val="accent6">
                    <a:lumMod val="75000"/>
                  </a:schemeClr>
                </a:solidFill>
                <a:sym typeface="Symbol" pitchFamily="18" charset="2"/>
              </a:rPr>
              <a:t>C</a:t>
            </a:r>
            <a:r>
              <a:rPr lang="en-US" sz="1800" baseline="-25000" dirty="0">
                <a:solidFill>
                  <a:schemeClr val="accent6">
                    <a:lumMod val="75000"/>
                  </a:schemeClr>
                </a:solidFill>
                <a:sym typeface="Symbol" pitchFamily="18" charset="2"/>
              </a:rPr>
              <a:t>2</a:t>
            </a:r>
            <a:r>
              <a:rPr lang="en-US" sz="1800" dirty="0">
                <a:solidFill>
                  <a:schemeClr val="accent6">
                    <a:lumMod val="75000"/>
                  </a:schemeClr>
                </a:solidFill>
                <a:sym typeface="Symbol" pitchFamily="18" charset="2"/>
              </a:rPr>
              <a:t>|</a:t>
            </a:r>
          </a:p>
        </p:txBody>
      </p:sp>
      <p:sp>
        <p:nvSpPr>
          <p:cNvPr id="16" name="TextBox 15">
            <a:extLst>
              <a:ext uri="{FF2B5EF4-FFF2-40B4-BE49-F238E27FC236}">
                <a16:creationId xmlns:a16="http://schemas.microsoft.com/office/drawing/2014/main" id="{3107440E-66FB-A0A4-E711-18D5C64D07C9}"/>
              </a:ext>
            </a:extLst>
          </p:cNvPr>
          <p:cNvSpPr txBox="1"/>
          <p:nvPr/>
        </p:nvSpPr>
        <p:spPr>
          <a:xfrm>
            <a:off x="257175" y="3429000"/>
            <a:ext cx="6096000" cy="369332"/>
          </a:xfrm>
          <a:prstGeom prst="rect">
            <a:avLst/>
          </a:prstGeom>
          <a:noFill/>
        </p:spPr>
        <p:txBody>
          <a:bodyPr wrap="square">
            <a:spAutoFit/>
          </a:bodyPr>
          <a:lstStyle/>
          <a:p>
            <a:r>
              <a:rPr lang="en-US" sz="1800" dirty="0">
                <a:solidFill>
                  <a:srgbClr val="FF0000"/>
                </a:solidFill>
              </a:rPr>
              <a:t>cosine similarity : </a:t>
            </a:r>
            <a:r>
              <a:rPr lang="en-US" sz="1800" dirty="0"/>
              <a:t>Sim(X,Y) = cos(X,Y)</a:t>
            </a:r>
          </a:p>
        </p:txBody>
      </p:sp>
      <mc:AlternateContent xmlns:mc="http://schemas.openxmlformats.org/markup-compatibility/2006" xmlns:a14="http://schemas.microsoft.com/office/drawing/2010/main">
        <mc:Choice Requires="a14">
          <p:sp>
            <p:nvSpPr>
              <p:cNvPr id="891907" name="Rectangle 3"/>
              <p:cNvSpPr txBox="1">
                <a:spLocks noChangeArrowheads="1"/>
              </p:cNvSpPr>
              <p:nvPr/>
            </p:nvSpPr>
            <p:spPr>
              <a:xfrm>
                <a:off x="257175" y="3960653"/>
                <a:ext cx="8001000" cy="222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ct val="20000"/>
                  </a:spcBef>
                </a:pPr>
                <a:r>
                  <a:rPr lang="en-US" sz="2000" dirty="0">
                    <a:cs typeface="Times New Roman" pitchFamily="18" charset="0"/>
                  </a:rPr>
                  <a:t> If </a:t>
                </a:r>
                <a:r>
                  <a:rPr lang="en-US" sz="2000" i="1" dirty="0">
                    <a:cs typeface="Times New Roman" pitchFamily="18" charset="0"/>
                  </a:rPr>
                  <a:t>d</a:t>
                </a:r>
                <a:r>
                  <a:rPr lang="en-US" sz="2000" i="1" baseline="-30000" dirty="0">
                    <a:cs typeface="Times New Roman" pitchFamily="18" charset="0"/>
                  </a:rPr>
                  <a:t>1</a:t>
                </a:r>
                <a:r>
                  <a:rPr lang="en-US" sz="2000" dirty="0">
                    <a:cs typeface="Times New Roman" pitchFamily="18" charset="0"/>
                  </a:rPr>
                  <a:t> and </a:t>
                </a:r>
                <a:r>
                  <a:rPr lang="en-US" sz="2000" i="1" dirty="0">
                    <a:cs typeface="Times New Roman" pitchFamily="18" charset="0"/>
                  </a:rPr>
                  <a:t>d</a:t>
                </a:r>
                <a:r>
                  <a:rPr lang="en-US" sz="2000" i="1" baseline="-30000" dirty="0">
                    <a:cs typeface="Times New Roman" pitchFamily="18" charset="0"/>
                  </a:rPr>
                  <a:t>2</a:t>
                </a:r>
                <a:r>
                  <a:rPr lang="en-US" sz="2000" dirty="0">
                    <a:cs typeface="Times New Roman" pitchFamily="18" charset="0"/>
                  </a:rPr>
                  <a:t> are two vectors, then </a:t>
                </a:r>
                <a:r>
                  <a:rPr lang="en-US" sz="2000" dirty="0">
                    <a:solidFill>
                      <a:srgbClr val="0070C0"/>
                    </a:solidFill>
                    <a:cs typeface="Times New Roman" pitchFamily="18" charset="0"/>
                  </a:rPr>
                  <a:t>cos( </a:t>
                </a:r>
                <a:r>
                  <a:rPr lang="en-US" sz="2000" i="1" dirty="0">
                    <a:solidFill>
                      <a:srgbClr val="0070C0"/>
                    </a:solidFill>
                    <a:cs typeface="Times New Roman" pitchFamily="18" charset="0"/>
                  </a:rPr>
                  <a:t>d</a:t>
                </a:r>
                <a:r>
                  <a:rPr lang="en-US" sz="2000" i="1" baseline="-30000" dirty="0">
                    <a:solidFill>
                      <a:srgbClr val="0070C0"/>
                    </a:solidFill>
                    <a:cs typeface="Times New Roman" pitchFamily="18" charset="0"/>
                  </a:rPr>
                  <a:t>1</a:t>
                </a:r>
                <a:r>
                  <a:rPr lang="en-US" sz="2000" i="1" dirty="0">
                    <a:solidFill>
                      <a:srgbClr val="0070C0"/>
                    </a:solidFill>
                    <a:cs typeface="Times New Roman" pitchFamily="18" charset="0"/>
                  </a:rPr>
                  <a:t>, d</a:t>
                </a:r>
                <a:r>
                  <a:rPr lang="en-US" sz="2000" i="1" baseline="-30000" dirty="0">
                    <a:solidFill>
                      <a:srgbClr val="0070C0"/>
                    </a:solidFill>
                    <a:cs typeface="Times New Roman" pitchFamily="18" charset="0"/>
                  </a:rPr>
                  <a:t>2</a:t>
                </a:r>
                <a:r>
                  <a:rPr lang="en-US" sz="2000" dirty="0">
                    <a:solidFill>
                      <a:srgbClr val="0070C0"/>
                    </a:solidFill>
                    <a:cs typeface="Times New Roman" pitchFamily="18" charset="0"/>
                  </a:rPr>
                  <a:t> ) =  (</a:t>
                </a:r>
                <a:r>
                  <a:rPr lang="en-US" sz="2000" i="1" dirty="0">
                    <a:solidFill>
                      <a:srgbClr val="0070C0"/>
                    </a:solidFill>
                    <a:cs typeface="Times New Roman" pitchFamily="18" charset="0"/>
                  </a:rPr>
                  <a:t>d</a:t>
                </a:r>
                <a:r>
                  <a:rPr lang="en-US" sz="2000" i="1" baseline="-30000" dirty="0">
                    <a:solidFill>
                      <a:srgbClr val="0070C0"/>
                    </a:solidFill>
                    <a:cs typeface="Times New Roman" pitchFamily="18" charset="0"/>
                  </a:rPr>
                  <a:t>1</a:t>
                </a:r>
                <a:r>
                  <a:rPr lang="en-US" sz="2000" dirty="0">
                    <a:solidFill>
                      <a:srgbClr val="0070C0"/>
                    </a:solidFill>
                    <a:cs typeface="Times New Roman" pitchFamily="18" charset="0"/>
                  </a:rPr>
                  <a:t> </a:t>
                </a:r>
                <a:r>
                  <a:rPr lang="en-US" sz="2000" dirty="0">
                    <a:solidFill>
                      <a:srgbClr val="0070C0"/>
                    </a:solidFill>
                    <a:latin typeface="Times New Roman" pitchFamily="18" charset="0"/>
                    <a:cs typeface="Times New Roman" pitchFamily="18" charset="0"/>
                    <a:sym typeface="Symbol" pitchFamily="18" charset="2"/>
                  </a:rPr>
                  <a:t></a:t>
                </a:r>
                <a:r>
                  <a:rPr lang="en-US" sz="2000" dirty="0">
                    <a:solidFill>
                      <a:srgbClr val="0070C0"/>
                    </a:solidFill>
                    <a:cs typeface="Times New Roman" pitchFamily="18" charset="0"/>
                  </a:rPr>
                  <a:t> </a:t>
                </a:r>
                <a:r>
                  <a:rPr lang="en-US" sz="2000" i="1" dirty="0">
                    <a:solidFill>
                      <a:srgbClr val="0070C0"/>
                    </a:solidFill>
                    <a:cs typeface="Times New Roman" pitchFamily="18" charset="0"/>
                  </a:rPr>
                  <a:t>d</a:t>
                </a:r>
                <a:r>
                  <a:rPr lang="en-US" sz="2000" i="1" baseline="-30000" dirty="0">
                    <a:solidFill>
                      <a:srgbClr val="0070C0"/>
                    </a:solidFill>
                    <a:cs typeface="Times New Roman" pitchFamily="18" charset="0"/>
                  </a:rPr>
                  <a:t>2</a:t>
                </a:r>
                <a:r>
                  <a:rPr lang="en-US" sz="2000" dirty="0">
                    <a:solidFill>
                      <a:srgbClr val="0070C0"/>
                    </a:solidFill>
                    <a:cs typeface="Times New Roman" pitchFamily="18" charset="0"/>
                  </a:rPr>
                  <a:t>) / ||</a:t>
                </a:r>
                <a:r>
                  <a:rPr lang="en-US" sz="2000" i="1" dirty="0">
                    <a:solidFill>
                      <a:srgbClr val="0070C0"/>
                    </a:solidFill>
                    <a:cs typeface="Times New Roman" pitchFamily="18" charset="0"/>
                  </a:rPr>
                  <a:t>d</a:t>
                </a:r>
                <a:r>
                  <a:rPr lang="en-US" sz="2000" i="1" baseline="-30000" dirty="0">
                    <a:solidFill>
                      <a:srgbClr val="0070C0"/>
                    </a:solidFill>
                    <a:cs typeface="Times New Roman" pitchFamily="18" charset="0"/>
                  </a:rPr>
                  <a:t>1</a:t>
                </a:r>
                <a:r>
                  <a:rPr lang="en-US" sz="2000" dirty="0">
                    <a:solidFill>
                      <a:srgbClr val="0070C0"/>
                    </a:solidFill>
                    <a:cs typeface="Times New Roman" pitchFamily="18" charset="0"/>
                  </a:rPr>
                  <a:t>|| ||</a:t>
                </a:r>
                <a:r>
                  <a:rPr lang="en-US" sz="2000" i="1" dirty="0">
                    <a:solidFill>
                      <a:srgbClr val="0070C0"/>
                    </a:solidFill>
                    <a:cs typeface="Times New Roman" pitchFamily="18" charset="0"/>
                  </a:rPr>
                  <a:t>d</a:t>
                </a:r>
                <a:r>
                  <a:rPr lang="en-US" sz="2000" i="1" baseline="-30000" dirty="0">
                    <a:solidFill>
                      <a:srgbClr val="0070C0"/>
                    </a:solidFill>
                    <a:cs typeface="Times New Roman" pitchFamily="18" charset="0"/>
                  </a:rPr>
                  <a:t>2</a:t>
                </a:r>
                <a:r>
                  <a:rPr lang="en-US" sz="2000" dirty="0">
                    <a:solidFill>
                      <a:srgbClr val="0070C0"/>
                    </a:solidFill>
                    <a:cs typeface="Times New Roman" pitchFamily="18" charset="0"/>
                  </a:rPr>
                  <a:t>|| </a:t>
                </a:r>
                <a:r>
                  <a:rPr lang="en-US" sz="2000" dirty="0">
                    <a:cs typeface="Times New Roman" pitchFamily="18" charset="0"/>
                  </a:rPr>
                  <a:t>, </a:t>
                </a:r>
                <a:endParaRPr lang="en-US" sz="1600" dirty="0">
                  <a:cs typeface="Times New Roman" pitchFamily="18" charset="0"/>
                </a:endParaRPr>
              </a:p>
              <a:p>
                <a:pPr marL="0" indent="0" algn="just">
                  <a:spcBef>
                    <a:spcPct val="20000"/>
                  </a:spcBef>
                </a:pPr>
                <a:r>
                  <a:rPr lang="en-US" sz="2000" dirty="0">
                    <a:cs typeface="Times New Roman" pitchFamily="18" charset="0"/>
                  </a:rPr>
                  <a:t> Example: </a:t>
                </a:r>
                <a:r>
                  <a:rPr lang="en-US" sz="1800" i="1" dirty="0">
                    <a:solidFill>
                      <a:schemeClr val="accent6">
                        <a:lumMod val="75000"/>
                      </a:schemeClr>
                    </a:solidFill>
                    <a:cs typeface="Times New Roman" pitchFamily="18" charset="0"/>
                  </a:rPr>
                  <a:t>d</a:t>
                </a:r>
                <a:r>
                  <a:rPr lang="en-US" sz="1800" i="1" baseline="-30000" dirty="0">
                    <a:solidFill>
                      <a:schemeClr val="accent6">
                        <a:lumMod val="75000"/>
                      </a:schemeClr>
                    </a:solidFill>
                    <a:cs typeface="Times New Roman" pitchFamily="18" charset="0"/>
                  </a:rPr>
                  <a:t>1</a:t>
                </a:r>
                <a:r>
                  <a:rPr lang="en-US" sz="1800" i="1" dirty="0">
                    <a:solidFill>
                      <a:schemeClr val="accent6">
                        <a:lumMod val="75000"/>
                      </a:schemeClr>
                    </a:solidFill>
                    <a:cs typeface="Times New Roman" pitchFamily="18" charset="0"/>
                  </a:rPr>
                  <a:t> </a:t>
                </a:r>
                <a:r>
                  <a:rPr lang="en-US" sz="1800" b="1" dirty="0">
                    <a:solidFill>
                      <a:schemeClr val="accent6">
                        <a:lumMod val="75000"/>
                      </a:schemeClr>
                    </a:solidFill>
                    <a:cs typeface="Times New Roman" pitchFamily="18" charset="0"/>
                  </a:rPr>
                  <a:t>=  3 2 0 5 0 0 0 2 0 0 and </a:t>
                </a:r>
                <a:r>
                  <a:rPr lang="en-US" sz="1800" b="1" i="1" dirty="0">
                    <a:solidFill>
                      <a:schemeClr val="accent6">
                        <a:lumMod val="75000"/>
                      </a:schemeClr>
                    </a:solidFill>
                    <a:cs typeface="Times New Roman" pitchFamily="18" charset="0"/>
                  </a:rPr>
                  <a:t>d</a:t>
                </a:r>
                <a:r>
                  <a:rPr lang="en-US" sz="1800" i="1" baseline="-30000" dirty="0">
                    <a:solidFill>
                      <a:schemeClr val="accent6">
                        <a:lumMod val="75000"/>
                      </a:schemeClr>
                    </a:solidFill>
                    <a:cs typeface="Times New Roman" pitchFamily="18" charset="0"/>
                  </a:rPr>
                  <a:t>2</a:t>
                </a:r>
                <a:r>
                  <a:rPr lang="en-US" sz="1800" b="1" dirty="0">
                    <a:solidFill>
                      <a:schemeClr val="accent6">
                        <a:lumMod val="75000"/>
                      </a:schemeClr>
                    </a:solidFill>
                    <a:cs typeface="Times New Roman" pitchFamily="18" charset="0"/>
                  </a:rPr>
                  <a:t> =  1 0 0 0 0 0 0 1 0 2</a:t>
                </a:r>
                <a:r>
                  <a:rPr lang="en-US" sz="1800" dirty="0">
                    <a:solidFill>
                      <a:schemeClr val="accent6">
                        <a:lumMod val="75000"/>
                      </a:schemeClr>
                    </a:solidFill>
                    <a:cs typeface="Times New Roman" pitchFamily="18" charset="0"/>
                  </a:rPr>
                  <a:t> </a:t>
                </a:r>
                <a:endParaRPr lang="en-US" sz="1800" dirty="0">
                  <a:cs typeface="Times New Roman" pitchFamily="18" charset="0"/>
                </a:endParaRPr>
              </a:p>
              <a:p>
                <a:pPr marL="0" indent="0">
                  <a:spcBef>
                    <a:spcPct val="20000"/>
                  </a:spcBef>
                  <a:buFont typeface="Arial" panose="020B0604020202020204" pitchFamily="34" charset="0"/>
                  <a:buNone/>
                </a:pPr>
                <a:r>
                  <a:rPr lang="en-US" sz="1600" i="1" dirty="0">
                    <a:solidFill>
                      <a:srgbClr val="0070C0"/>
                    </a:solidFill>
                    <a:cs typeface="Times New Roman" pitchFamily="18" charset="0"/>
                  </a:rPr>
                  <a:t>d</a:t>
                </a:r>
                <a:r>
                  <a:rPr lang="en-US" sz="1600" i="1" baseline="-30000" dirty="0">
                    <a:solidFill>
                      <a:srgbClr val="0070C0"/>
                    </a:solidFill>
                    <a:cs typeface="Times New Roman" pitchFamily="18" charset="0"/>
                  </a:rPr>
                  <a:t>1</a:t>
                </a:r>
                <a:r>
                  <a:rPr lang="en-US" sz="1600" dirty="0">
                    <a:solidFill>
                      <a:srgbClr val="0070C0"/>
                    </a:solidFill>
                    <a:cs typeface="Times New Roman" pitchFamily="18" charset="0"/>
                  </a:rPr>
                  <a:t> </a:t>
                </a:r>
                <a:r>
                  <a:rPr lang="en-US" sz="1600" dirty="0">
                    <a:solidFill>
                      <a:srgbClr val="0070C0"/>
                    </a:solidFill>
                    <a:latin typeface="Times New Roman" pitchFamily="18" charset="0"/>
                    <a:cs typeface="Times New Roman" pitchFamily="18" charset="0"/>
                    <a:sym typeface="Symbol" pitchFamily="18" charset="2"/>
                  </a:rPr>
                  <a:t></a:t>
                </a:r>
                <a:r>
                  <a:rPr lang="en-US" sz="1600" dirty="0">
                    <a:solidFill>
                      <a:srgbClr val="0070C0"/>
                    </a:solidFill>
                    <a:cs typeface="Times New Roman" pitchFamily="18" charset="0"/>
                  </a:rPr>
                  <a:t> </a:t>
                </a:r>
                <a:r>
                  <a:rPr lang="en-US" sz="1600" i="1" dirty="0">
                    <a:solidFill>
                      <a:srgbClr val="0070C0"/>
                    </a:solidFill>
                    <a:cs typeface="Times New Roman" pitchFamily="18" charset="0"/>
                  </a:rPr>
                  <a:t>d</a:t>
                </a:r>
                <a:r>
                  <a:rPr lang="en-US" sz="1600" i="1" baseline="-30000" dirty="0">
                    <a:solidFill>
                      <a:srgbClr val="0070C0"/>
                    </a:solidFill>
                    <a:cs typeface="Times New Roman" pitchFamily="18" charset="0"/>
                  </a:rPr>
                  <a:t>2</a:t>
                </a:r>
                <a:r>
                  <a:rPr lang="en-US" sz="1600" dirty="0">
                    <a:solidFill>
                      <a:srgbClr val="0070C0"/>
                    </a:solidFill>
                    <a:cs typeface="Times New Roman" pitchFamily="18" charset="0"/>
                  </a:rPr>
                  <a:t>=  3*1 + 2*0 + 0*0 + 5*0 + 0*0 + 0*0 + 0*0 + 2*1 + 0*0 + 0*2 = 5</a:t>
                </a:r>
                <a:r>
                  <a:rPr lang="en-US" sz="2000" dirty="0">
                    <a:solidFill>
                      <a:srgbClr val="0070C0"/>
                    </a:solidFill>
                    <a:cs typeface="Times New Roman" pitchFamily="18" charset="0"/>
                  </a:rPr>
                  <a:t>   </a:t>
                </a:r>
              </a:p>
              <a:p>
                <a:pPr marL="0" indent="0">
                  <a:spcBef>
                    <a:spcPct val="20000"/>
                  </a:spcBef>
                  <a:buFont typeface="Arial" panose="020B0604020202020204" pitchFamily="34" charset="0"/>
                  <a:buNone/>
                </a:pPr>
                <a:r>
                  <a:rPr lang="en-US" sz="1600" dirty="0">
                    <a:solidFill>
                      <a:srgbClr val="0070C0"/>
                    </a:solidFill>
                    <a:cs typeface="Times New Roman" pitchFamily="18" charset="0"/>
                  </a:rPr>
                  <a:t>||</a:t>
                </a:r>
                <a:r>
                  <a:rPr lang="en-US" sz="1600" i="1" dirty="0">
                    <a:solidFill>
                      <a:srgbClr val="0070C0"/>
                    </a:solidFill>
                    <a:cs typeface="Times New Roman" pitchFamily="18" charset="0"/>
                  </a:rPr>
                  <a:t>d</a:t>
                </a:r>
                <a:r>
                  <a:rPr lang="en-US" sz="1600" i="1" baseline="-30000" dirty="0">
                    <a:solidFill>
                      <a:srgbClr val="0070C0"/>
                    </a:solidFill>
                    <a:cs typeface="Times New Roman" pitchFamily="18" charset="0"/>
                  </a:rPr>
                  <a:t>1</a:t>
                </a:r>
                <a:r>
                  <a:rPr lang="en-US" sz="1600" dirty="0">
                    <a:solidFill>
                      <a:srgbClr val="0070C0"/>
                    </a:solidFill>
                    <a:cs typeface="Times New Roman" pitchFamily="18" charset="0"/>
                  </a:rPr>
                  <a:t>|| =</a:t>
                </a:r>
                <a14:m>
                  <m:oMath xmlns:m="http://schemas.openxmlformats.org/officeDocument/2006/math">
                    <m:rad>
                      <m:radPr>
                        <m:degHide m:val="on"/>
                        <m:ctrlPr>
                          <a:rPr lang="en-US" sz="1600" i="1" dirty="0" smtClean="0">
                            <a:solidFill>
                              <a:srgbClr val="0070C0"/>
                            </a:solidFill>
                            <a:latin typeface="Cambria Math" panose="02040503050406030204" pitchFamily="18" charset="0"/>
                          </a:rPr>
                        </m:ctrlPr>
                      </m:radPr>
                      <m:deg/>
                      <m:e>
                        <m:r>
                          <m:rPr>
                            <m:nor/>
                          </m:rPr>
                          <a:rPr lang="en-US" sz="1600" dirty="0">
                            <a:solidFill>
                              <a:srgbClr val="0070C0"/>
                            </a:solidFill>
                            <a:cs typeface="Times New Roman" pitchFamily="18" charset="0"/>
                          </a:rPr>
                          <m:t>(3∗3+2∗2+0∗0+5∗5+0∗0+0∗0+0∗0+2∗2+0∗0+0∗0)</m:t>
                        </m:r>
                      </m:e>
                    </m:rad>
                  </m:oMath>
                </a14:m>
                <a:r>
                  <a:rPr lang="en-US" sz="1600" dirty="0">
                    <a:solidFill>
                      <a:srgbClr val="0070C0"/>
                    </a:solidFill>
                    <a:cs typeface="Times New Roman" pitchFamily="18" charset="0"/>
                  </a:rPr>
                  <a:t>  = 6.481    </a:t>
                </a:r>
              </a:p>
              <a:p>
                <a:pPr marL="0" indent="0">
                  <a:spcBef>
                    <a:spcPct val="20000"/>
                  </a:spcBef>
                  <a:buFont typeface="Arial" panose="020B0604020202020204" pitchFamily="34" charset="0"/>
                  <a:buNone/>
                </a:pPr>
                <a:r>
                  <a:rPr lang="en-US" sz="1600" dirty="0">
                    <a:solidFill>
                      <a:srgbClr val="0070C0"/>
                    </a:solidFill>
                    <a:cs typeface="Times New Roman" pitchFamily="18" charset="0"/>
                  </a:rPr>
                  <a:t>||</a:t>
                </a:r>
                <a:r>
                  <a:rPr lang="en-US" sz="1600" i="1" dirty="0">
                    <a:solidFill>
                      <a:srgbClr val="0070C0"/>
                    </a:solidFill>
                    <a:cs typeface="Times New Roman" pitchFamily="18" charset="0"/>
                  </a:rPr>
                  <a:t>d</a:t>
                </a:r>
                <a:r>
                  <a:rPr lang="en-US" sz="1600" i="1" baseline="-30000" dirty="0">
                    <a:solidFill>
                      <a:srgbClr val="0070C0"/>
                    </a:solidFill>
                    <a:cs typeface="Times New Roman" pitchFamily="18" charset="0"/>
                  </a:rPr>
                  <a:t>2</a:t>
                </a:r>
                <a:r>
                  <a:rPr lang="en-US" sz="1600" dirty="0">
                    <a:solidFill>
                      <a:srgbClr val="0070C0"/>
                    </a:solidFill>
                    <a:cs typeface="Times New Roman" pitchFamily="18" charset="0"/>
                  </a:rPr>
                  <a:t>|| = </a:t>
                </a:r>
                <a14:m>
                  <m:oMath xmlns:m="http://schemas.openxmlformats.org/officeDocument/2006/math">
                    <m:rad>
                      <m:radPr>
                        <m:degHide m:val="on"/>
                        <m:ctrlPr>
                          <a:rPr lang="en-US" sz="1600" i="1" dirty="0" smtClean="0">
                            <a:solidFill>
                              <a:srgbClr val="0070C0"/>
                            </a:solidFill>
                            <a:latin typeface="Cambria Math" panose="02040503050406030204" pitchFamily="18" charset="0"/>
                          </a:rPr>
                        </m:ctrlPr>
                      </m:radPr>
                      <m:deg/>
                      <m:e>
                        <m:r>
                          <m:rPr>
                            <m:nor/>
                          </m:rPr>
                          <a:rPr lang="en-US" sz="1600" dirty="0">
                            <a:solidFill>
                              <a:srgbClr val="0070C0"/>
                            </a:solidFill>
                            <a:cs typeface="Times New Roman" pitchFamily="18" charset="0"/>
                          </a:rPr>
                          <m:t>(1∗1+0∗0+0∗0+0∗0+0∗0+0∗0+0∗0+1∗1+0∗0+2∗2)</m:t>
                        </m:r>
                      </m:e>
                    </m:rad>
                  </m:oMath>
                </a14:m>
                <a:r>
                  <a:rPr lang="en-US" sz="1600" dirty="0">
                    <a:solidFill>
                      <a:srgbClr val="0070C0"/>
                    </a:solidFill>
                    <a:cs typeface="Times New Roman" pitchFamily="18" charset="0"/>
                  </a:rPr>
                  <a:t> </a:t>
                </a:r>
                <a:r>
                  <a:rPr lang="en-US" sz="1600" baseline="30000" dirty="0">
                    <a:solidFill>
                      <a:srgbClr val="0070C0"/>
                    </a:solidFill>
                    <a:cs typeface="Times New Roman" pitchFamily="18" charset="0"/>
                  </a:rPr>
                  <a:t> </a:t>
                </a:r>
                <a:r>
                  <a:rPr lang="en-US" sz="1600" dirty="0">
                    <a:solidFill>
                      <a:srgbClr val="0070C0"/>
                    </a:solidFill>
                    <a:cs typeface="Times New Roman" pitchFamily="18" charset="0"/>
                  </a:rPr>
                  <a:t>= 2.245</a:t>
                </a:r>
              </a:p>
              <a:p>
                <a:pPr marL="0" indent="0">
                  <a:spcBef>
                    <a:spcPct val="20000"/>
                  </a:spcBef>
                  <a:buFont typeface="Arial" panose="020B0604020202020204" pitchFamily="34" charset="0"/>
                  <a:buNone/>
                </a:pPr>
                <a:r>
                  <a:rPr lang="en-US" sz="1800" dirty="0">
                    <a:solidFill>
                      <a:srgbClr val="0070C0"/>
                    </a:solidFill>
                    <a:cs typeface="Times New Roman" pitchFamily="18" charset="0"/>
                  </a:rPr>
                  <a:t>cos( </a:t>
                </a:r>
                <a:r>
                  <a:rPr lang="en-US" sz="1800" i="1" dirty="0">
                    <a:solidFill>
                      <a:srgbClr val="0070C0"/>
                    </a:solidFill>
                    <a:cs typeface="Times New Roman" pitchFamily="18" charset="0"/>
                  </a:rPr>
                  <a:t>d</a:t>
                </a:r>
                <a:r>
                  <a:rPr lang="en-US" sz="1800" i="1" baseline="-30000" dirty="0">
                    <a:solidFill>
                      <a:srgbClr val="0070C0"/>
                    </a:solidFill>
                    <a:cs typeface="Times New Roman" pitchFamily="18" charset="0"/>
                  </a:rPr>
                  <a:t>1</a:t>
                </a:r>
                <a:r>
                  <a:rPr lang="en-US" sz="1800" i="1" dirty="0">
                    <a:solidFill>
                      <a:srgbClr val="0070C0"/>
                    </a:solidFill>
                    <a:cs typeface="Times New Roman" pitchFamily="18" charset="0"/>
                  </a:rPr>
                  <a:t>, d</a:t>
                </a:r>
                <a:r>
                  <a:rPr lang="en-US" sz="1800" i="1" baseline="-30000" dirty="0">
                    <a:solidFill>
                      <a:srgbClr val="0070C0"/>
                    </a:solidFill>
                    <a:cs typeface="Times New Roman" pitchFamily="18" charset="0"/>
                  </a:rPr>
                  <a:t>2</a:t>
                </a:r>
                <a:r>
                  <a:rPr lang="en-US" sz="1800" dirty="0">
                    <a:solidFill>
                      <a:srgbClr val="0070C0"/>
                    </a:solidFill>
                    <a:cs typeface="Times New Roman" pitchFamily="18" charset="0"/>
                  </a:rPr>
                  <a:t> ) = 0.3150</a:t>
                </a:r>
              </a:p>
              <a:p>
                <a:pPr marL="0" indent="0">
                  <a:spcBef>
                    <a:spcPct val="20000"/>
                  </a:spcBef>
                  <a:buFont typeface="Arial" panose="020B0604020202020204" pitchFamily="34" charset="0"/>
                  <a:buNone/>
                </a:pPr>
                <a:endParaRPr lang="en-US" sz="1800" dirty="0">
                  <a:cs typeface="Times New Roman" pitchFamily="18" charset="0"/>
                </a:endParaRPr>
              </a:p>
            </p:txBody>
          </p:sp>
        </mc:Choice>
        <mc:Fallback xmlns="">
          <p:sp>
            <p:nvSpPr>
              <p:cNvPr id="891907" name="Rectangle 3"/>
              <p:cNvSpPr txBox="1">
                <a:spLocks noRot="1" noChangeAspect="1" noMove="1" noResize="1" noEditPoints="1" noAdjustHandles="1" noChangeArrowheads="1" noChangeShapeType="1" noTextEdit="1"/>
              </p:cNvSpPr>
              <p:nvPr/>
            </p:nvSpPr>
            <p:spPr>
              <a:xfrm>
                <a:off x="257175" y="3960653"/>
                <a:ext cx="8001000" cy="2220913"/>
              </a:xfrm>
              <a:prstGeom prst="rect">
                <a:avLst/>
              </a:prstGeom>
              <a:blipFill>
                <a:blip r:embed="rId2"/>
                <a:stretch>
                  <a:fillRect l="-685" t="-3571"/>
                </a:stretch>
              </a:blipFill>
            </p:spPr>
            <p:txBody>
              <a:bodyPr/>
              <a:lstStyle/>
              <a:p>
                <a:r>
                  <a:rPr lang="en-IN">
                    <a:noFill/>
                  </a:rPr>
                  <a:t> </a:t>
                </a:r>
              </a:p>
            </p:txBody>
          </p:sp>
        </mc:Fallback>
      </mc:AlternateContent>
      <p:sp>
        <p:nvSpPr>
          <p:cNvPr id="17" name="TextBox 16"/>
          <p:cNvSpPr txBox="1"/>
          <p:nvPr/>
        </p:nvSpPr>
        <p:spPr>
          <a:xfrm>
            <a:off x="7258050" y="5071109"/>
            <a:ext cx="3646832" cy="830997"/>
          </a:xfrm>
          <a:prstGeom prst="rect">
            <a:avLst/>
          </a:prstGeom>
          <a:noFill/>
        </p:spPr>
        <p:txBody>
          <a:bodyPr wrap="none" rtlCol="0">
            <a:spAutoFit/>
          </a:bodyPr>
          <a:lstStyle/>
          <a:p>
            <a:r>
              <a:rPr lang="en-US" sz="2400" dirty="0" err="1"/>
              <a:t>cos</a:t>
            </a:r>
            <a:r>
              <a:rPr lang="en-US" sz="2400" dirty="0"/>
              <a:t>(D1,D2) = 1</a:t>
            </a:r>
          </a:p>
          <a:p>
            <a:r>
              <a:rPr lang="en-US" sz="2400" dirty="0" err="1"/>
              <a:t>cos</a:t>
            </a:r>
            <a:r>
              <a:rPr lang="en-US" sz="2400" dirty="0"/>
              <a:t>(D1,D3) = </a:t>
            </a:r>
            <a:r>
              <a:rPr lang="en-US" sz="2400" dirty="0" err="1"/>
              <a:t>cos</a:t>
            </a:r>
            <a:r>
              <a:rPr lang="en-US" sz="2400" dirty="0"/>
              <a:t>(D2,D3) = 0</a:t>
            </a:r>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C3170183-536A-AF35-B2C3-986B16FAA45D}"/>
                  </a:ext>
                </a:extLst>
              </p14:cNvPr>
              <p14:cNvContentPartPr/>
              <p14:nvPr/>
            </p14:nvContentPartPr>
            <p14:xfrm>
              <a:off x="9419745" y="2266410"/>
              <a:ext cx="714240" cy="2848680"/>
            </p14:xfrm>
          </p:contentPart>
        </mc:Choice>
        <mc:Fallback xmlns="">
          <p:pic>
            <p:nvPicPr>
              <p:cNvPr id="18" name="Ink 17">
                <a:extLst>
                  <a:ext uri="{FF2B5EF4-FFF2-40B4-BE49-F238E27FC236}">
                    <a16:creationId xmlns:a16="http://schemas.microsoft.com/office/drawing/2014/main" id="{C3170183-536A-AF35-B2C3-986B16FAA45D}"/>
                  </a:ext>
                </a:extLst>
              </p:cNvPr>
              <p:cNvPicPr/>
              <p:nvPr/>
            </p:nvPicPr>
            <p:blipFill>
              <a:blip r:embed="rId4"/>
              <a:stretch>
                <a:fillRect/>
              </a:stretch>
            </p:blipFill>
            <p:spPr>
              <a:xfrm>
                <a:off x="9411105" y="2257410"/>
                <a:ext cx="731880" cy="286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8D0D777F-1337-6D52-CEB9-610C93D0EC3C}"/>
                  </a:ext>
                </a:extLst>
              </p14:cNvPr>
              <p14:cNvContentPartPr/>
              <p14:nvPr/>
            </p14:nvContentPartPr>
            <p14:xfrm>
              <a:off x="6648105" y="4495530"/>
              <a:ext cx="343440" cy="1728360"/>
            </p14:xfrm>
          </p:contentPart>
        </mc:Choice>
        <mc:Fallback xmlns="">
          <p:pic>
            <p:nvPicPr>
              <p:cNvPr id="19" name="Ink 18">
                <a:extLst>
                  <a:ext uri="{FF2B5EF4-FFF2-40B4-BE49-F238E27FC236}">
                    <a16:creationId xmlns:a16="http://schemas.microsoft.com/office/drawing/2014/main" id="{8D0D777F-1337-6D52-CEB9-610C93D0EC3C}"/>
                  </a:ext>
                </a:extLst>
              </p:cNvPr>
              <p:cNvPicPr/>
              <p:nvPr/>
            </p:nvPicPr>
            <p:blipFill>
              <a:blip r:embed="rId6"/>
              <a:stretch>
                <a:fillRect/>
              </a:stretch>
            </p:blipFill>
            <p:spPr>
              <a:xfrm>
                <a:off x="6639105" y="4486890"/>
                <a:ext cx="361080" cy="1746000"/>
              </a:xfrm>
              <a:prstGeom prst="rect">
                <a:avLst/>
              </a:prstGeom>
            </p:spPr>
          </p:pic>
        </mc:Fallback>
      </mc:AlternateContent>
    </p:spTree>
    <p:extLst>
      <p:ext uri="{BB962C8B-B14F-4D97-AF65-F5344CB8AC3E}">
        <p14:creationId xmlns:p14="http://schemas.microsoft.com/office/powerpoint/2010/main" val="3637137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83A530-EEA1-597D-A2D7-DF92B75F6D6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D86192F-7B6A-FE10-5F12-40F97902F3D4}"/>
              </a:ext>
            </a:extLst>
          </p:cNvPr>
          <p:cNvSpPr txBox="1"/>
          <p:nvPr/>
        </p:nvSpPr>
        <p:spPr>
          <a:xfrm>
            <a:off x="1152525" y="5572125"/>
            <a:ext cx="3623749" cy="707886"/>
          </a:xfrm>
          <a:prstGeom prst="rect">
            <a:avLst/>
          </a:prstGeom>
          <a:noFill/>
        </p:spPr>
        <p:txBody>
          <a:bodyPr wrap="none" rtlCol="0">
            <a:spAutoFit/>
          </a:bodyPr>
          <a:lstStyle/>
          <a:p>
            <a:r>
              <a:rPr lang="en-US" sz="4000" b="1" dirty="0">
                <a:solidFill>
                  <a:srgbClr val="FF0000"/>
                </a:solidFill>
              </a:rPr>
              <a:t>Average Linkage</a:t>
            </a:r>
            <a:endParaRPr lang="en-IN" sz="4000" b="1" dirty="0">
              <a:solidFill>
                <a:srgbClr val="FF0000"/>
              </a:solidFill>
            </a:endParaRPr>
          </a:p>
        </p:txBody>
      </p:sp>
    </p:spTree>
    <p:extLst>
      <p:ext uri="{BB962C8B-B14F-4D97-AF65-F5344CB8AC3E}">
        <p14:creationId xmlns:p14="http://schemas.microsoft.com/office/powerpoint/2010/main" val="31190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E98E1-3276-C575-BA37-F4B4C0524F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1253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EB6D35-FAED-ABEF-9380-BBB8D53F6E2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9770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D9104-9D57-90F0-3A82-068315DDF0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640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A7E14-63B8-B91E-42BA-4F43DCA75C64}"/>
              </a:ext>
            </a:extLst>
          </p:cNvPr>
          <p:cNvPicPr>
            <a:picLocks noChangeAspect="1"/>
          </p:cNvPicPr>
          <p:nvPr/>
        </p:nvPicPr>
        <p:blipFill rotWithShape="1">
          <a:blip r:embed="rId2"/>
          <a:srcRect l="32890" t="27222" r="30781" b="24584"/>
          <a:stretch/>
        </p:blipFill>
        <p:spPr>
          <a:xfrm>
            <a:off x="173612" y="1328737"/>
            <a:ext cx="6043779" cy="4510088"/>
          </a:xfrm>
          <a:prstGeom prst="rect">
            <a:avLst/>
          </a:prstGeom>
        </p:spPr>
      </p:pic>
      <p:pic>
        <p:nvPicPr>
          <p:cNvPr id="5" name="Picture 4">
            <a:extLst>
              <a:ext uri="{FF2B5EF4-FFF2-40B4-BE49-F238E27FC236}">
                <a16:creationId xmlns:a16="http://schemas.microsoft.com/office/drawing/2014/main" id="{3C992042-0C53-1382-AD37-6B1BFBE56C96}"/>
              </a:ext>
            </a:extLst>
          </p:cNvPr>
          <p:cNvPicPr>
            <a:picLocks noChangeAspect="1"/>
          </p:cNvPicPr>
          <p:nvPr/>
        </p:nvPicPr>
        <p:blipFill rotWithShape="1">
          <a:blip r:embed="rId3"/>
          <a:srcRect l="55547" t="26111" r="18985" b="23333"/>
          <a:stretch/>
        </p:blipFill>
        <p:spPr>
          <a:xfrm>
            <a:off x="6389442" y="179047"/>
            <a:ext cx="5802558" cy="6478928"/>
          </a:xfrm>
          <a:prstGeom prst="rect">
            <a:avLst/>
          </a:prstGeom>
        </p:spPr>
      </p:pic>
    </p:spTree>
    <p:extLst>
      <p:ext uri="{BB962C8B-B14F-4D97-AF65-F5344CB8AC3E}">
        <p14:creationId xmlns:p14="http://schemas.microsoft.com/office/powerpoint/2010/main" val="3811000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8150" y="245485"/>
            <a:ext cx="4305300" cy="539750"/>
          </a:xfrm>
        </p:spPr>
        <p:txBody>
          <a:bodyPr>
            <a:normAutofit fontScale="90000"/>
          </a:bodyPr>
          <a:lstStyle/>
          <a:p>
            <a:r>
              <a:rPr lang="en-US" dirty="0"/>
              <a:t>DIANA - Example</a:t>
            </a:r>
            <a:endParaRPr lang="en-IN" dirty="0"/>
          </a:p>
        </p:txBody>
      </p:sp>
      <p:pic>
        <p:nvPicPr>
          <p:cNvPr id="4" name="Picture 3"/>
          <p:cNvPicPr>
            <a:picLocks noChangeAspect="1"/>
          </p:cNvPicPr>
          <p:nvPr/>
        </p:nvPicPr>
        <p:blipFill rotWithShape="1">
          <a:blip r:embed="rId2"/>
          <a:srcRect l="12576" t="9089" r="13946" b="5667"/>
          <a:stretch/>
        </p:blipFill>
        <p:spPr>
          <a:xfrm>
            <a:off x="224899" y="131735"/>
            <a:ext cx="3038475" cy="2031388"/>
          </a:xfrm>
          <a:prstGeom prst="rect">
            <a:avLst/>
          </a:prstGeom>
        </p:spPr>
      </p:pic>
      <p:pic>
        <p:nvPicPr>
          <p:cNvPr id="6" name="Picture 5">
            <a:extLst>
              <a:ext uri="{FF2B5EF4-FFF2-40B4-BE49-F238E27FC236}">
                <a16:creationId xmlns:a16="http://schemas.microsoft.com/office/drawing/2014/main" id="{8B111594-00FF-B875-235C-078532F756A0}"/>
              </a:ext>
            </a:extLst>
          </p:cNvPr>
          <p:cNvPicPr>
            <a:picLocks noChangeAspect="1"/>
          </p:cNvPicPr>
          <p:nvPr/>
        </p:nvPicPr>
        <p:blipFill rotWithShape="1">
          <a:blip r:embed="rId3"/>
          <a:srcRect l="1468" t="12836" r="40307" b="8056"/>
          <a:stretch/>
        </p:blipFill>
        <p:spPr>
          <a:xfrm>
            <a:off x="0" y="2324100"/>
            <a:ext cx="5377924" cy="4533900"/>
          </a:xfrm>
          <a:prstGeom prst="rect">
            <a:avLst/>
          </a:prstGeom>
        </p:spPr>
      </p:pic>
      <p:pic>
        <p:nvPicPr>
          <p:cNvPr id="8" name="Picture 7">
            <a:extLst>
              <a:ext uri="{FF2B5EF4-FFF2-40B4-BE49-F238E27FC236}">
                <a16:creationId xmlns:a16="http://schemas.microsoft.com/office/drawing/2014/main" id="{A20C89D7-6676-5616-DD5C-E42FEABC7D66}"/>
              </a:ext>
            </a:extLst>
          </p:cNvPr>
          <p:cNvPicPr>
            <a:picLocks noChangeAspect="1"/>
          </p:cNvPicPr>
          <p:nvPr/>
        </p:nvPicPr>
        <p:blipFill rotWithShape="1">
          <a:blip r:embed="rId4"/>
          <a:srcRect l="1466" t="14165" r="30781" b="8473"/>
          <a:stretch/>
        </p:blipFill>
        <p:spPr>
          <a:xfrm>
            <a:off x="5495925" y="1147429"/>
            <a:ext cx="6696121" cy="5139071"/>
          </a:xfrm>
          <a:prstGeom prst="rect">
            <a:avLst/>
          </a:prstGeom>
        </p:spPr>
      </p:pic>
    </p:spTree>
    <p:extLst>
      <p:ext uri="{BB962C8B-B14F-4D97-AF65-F5344CB8AC3E}">
        <p14:creationId xmlns:p14="http://schemas.microsoft.com/office/powerpoint/2010/main" val="136677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EE424-6730-4047-8C4F-7260A2EA4C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69743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06C78E-E147-3219-FFEC-ABF6645399F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9061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EAB46-D392-F5EA-34E4-A610DAACA1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621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17F515B-C637-4958-8AB5-A5F1633A4C3C}" type="slidenum">
              <a:rPr lang="en-US" altLang="en-US" sz="1200"/>
              <a:pPr eaLnBrk="1" hangingPunct="1"/>
              <a:t>19</a:t>
            </a:fld>
            <a:endParaRPr lang="en-US" altLang="en-US" sz="1200"/>
          </a:p>
        </p:txBody>
      </p:sp>
      <p:sp>
        <p:nvSpPr>
          <p:cNvPr id="16387" name="Rectangle 1026"/>
          <p:cNvSpPr>
            <a:spLocks noGrp="1" noChangeArrowheads="1"/>
          </p:cNvSpPr>
          <p:nvPr>
            <p:ph type="title"/>
          </p:nvPr>
        </p:nvSpPr>
        <p:spPr>
          <a:xfrm>
            <a:off x="2755900" y="136525"/>
            <a:ext cx="7226300" cy="387350"/>
          </a:xfrm>
        </p:spPr>
        <p:txBody>
          <a:bodyPr>
            <a:normAutofit fontScale="90000"/>
          </a:bodyPr>
          <a:lstStyle/>
          <a:p>
            <a:pPr eaLnBrk="1" hangingPunct="1"/>
            <a:r>
              <a:rPr lang="en-US" altLang="zh-CN" dirty="0">
                <a:ea typeface="SimSun" panose="02010600030101010101" pitchFamily="2" charset="-122"/>
              </a:rPr>
              <a:t>Density-Based Clustering Methods</a:t>
            </a:r>
          </a:p>
        </p:txBody>
      </p:sp>
      <p:sp>
        <p:nvSpPr>
          <p:cNvPr id="16388" name="Rectangle 1027"/>
          <p:cNvSpPr>
            <a:spLocks noGrp="1" noChangeArrowheads="1"/>
          </p:cNvSpPr>
          <p:nvPr>
            <p:ph type="body" idx="1"/>
          </p:nvPr>
        </p:nvSpPr>
        <p:spPr>
          <a:xfrm>
            <a:off x="114299" y="828675"/>
            <a:ext cx="11896725" cy="5892800"/>
          </a:xfrm>
        </p:spPr>
        <p:txBody>
          <a:bodyPr>
            <a:normAutofit/>
          </a:bodyPr>
          <a:lstStyle/>
          <a:p>
            <a:pPr marL="482600" indent="-533400">
              <a:defRPr/>
            </a:pPr>
            <a:r>
              <a:rPr lang="en-US" sz="2400" u="sng" dirty="0"/>
              <a:t>Time Complexity</a:t>
            </a:r>
            <a:r>
              <a:rPr lang="en-US" sz="2400" dirty="0"/>
              <a:t>: O(n</a:t>
            </a:r>
            <a:r>
              <a:rPr lang="en-US" sz="2400" baseline="30000" dirty="0"/>
              <a:t>2</a:t>
            </a:r>
            <a:r>
              <a:rPr lang="en-US" sz="2400" dirty="0"/>
              <a:t>)</a:t>
            </a:r>
            <a:r>
              <a:rPr lang="en-US" sz="2400" dirty="0">
                <a:cs typeface="Times New Roman"/>
              </a:rPr>
              <a:t>—for each point it has to be determined if it is a core point (</a:t>
            </a:r>
            <a:r>
              <a:rPr lang="en-US" sz="2400" dirty="0"/>
              <a:t>n is the number of objects to be clustered)</a:t>
            </a:r>
          </a:p>
          <a:p>
            <a:pPr marL="482600" indent="-533400">
              <a:defRPr/>
            </a:pPr>
            <a:r>
              <a:rPr lang="en-US" sz="2400" u="sng" dirty="0"/>
              <a:t>Space Complexity</a:t>
            </a:r>
            <a:r>
              <a:rPr lang="en-US" sz="2400" dirty="0"/>
              <a:t>: O(n)</a:t>
            </a:r>
          </a:p>
          <a:p>
            <a:pPr marL="482600" indent="-533400">
              <a:defRPr/>
            </a:pPr>
            <a:endParaRPr lang="en-US" dirty="0"/>
          </a:p>
          <a:p>
            <a:pPr marL="482600" indent="-533400">
              <a:defRPr/>
            </a:pPr>
            <a:endParaRPr lang="en-US" dirty="0"/>
          </a:p>
          <a:p>
            <a:pPr marL="457200" lvl="1" indent="0" eaLnBrk="1" hangingPunct="1">
              <a:lnSpc>
                <a:spcPct val="50000"/>
              </a:lnSpc>
              <a:spcBef>
                <a:spcPct val="50000"/>
              </a:spcBef>
              <a:buNone/>
            </a:pPr>
            <a:endParaRPr lang="en-US" altLang="zh-CN" dirty="0">
              <a:ea typeface="SimSun" panose="02010600030101010101" pitchFamily="2" charset="-122"/>
            </a:endParaRPr>
          </a:p>
        </p:txBody>
      </p:sp>
      <p:pic>
        <p:nvPicPr>
          <p:cNvPr id="4" name="Picture 3"/>
          <p:cNvPicPr>
            <a:picLocks noChangeAspect="1"/>
          </p:cNvPicPr>
          <p:nvPr/>
        </p:nvPicPr>
        <p:blipFill rotWithShape="1">
          <a:blip r:embed="rId2"/>
          <a:srcRect t="20479" r="2248" b="3572"/>
          <a:stretch/>
        </p:blipFill>
        <p:spPr>
          <a:xfrm>
            <a:off x="5045883" y="1533525"/>
            <a:ext cx="7031818" cy="3790950"/>
          </a:xfrm>
          <a:prstGeom prst="rect">
            <a:avLst/>
          </a:prstGeom>
        </p:spPr>
      </p:pic>
      <p:sp>
        <p:nvSpPr>
          <p:cNvPr id="3" name="TextBox 2">
            <a:extLst>
              <a:ext uri="{FF2B5EF4-FFF2-40B4-BE49-F238E27FC236}">
                <a16:creationId xmlns:a16="http://schemas.microsoft.com/office/drawing/2014/main" id="{D991889C-CC42-144C-02F8-0A9BDD12C0BE}"/>
              </a:ext>
            </a:extLst>
          </p:cNvPr>
          <p:cNvSpPr txBox="1"/>
          <p:nvPr/>
        </p:nvSpPr>
        <p:spPr>
          <a:xfrm>
            <a:off x="114299" y="2293244"/>
            <a:ext cx="4756553" cy="2308324"/>
          </a:xfrm>
          <a:prstGeom prst="rect">
            <a:avLst/>
          </a:prstGeom>
          <a:noFill/>
        </p:spPr>
        <p:txBody>
          <a:bodyPr wrap="square">
            <a:spAutoFit/>
          </a:bodyPr>
          <a:lstStyle/>
          <a:p>
            <a:pPr marL="482600" indent="-533400">
              <a:buFont typeface="Arial" panose="020B0604020202020204" pitchFamily="34" charset="0"/>
              <a:buChar char="•"/>
              <a:defRPr/>
            </a:pPr>
            <a:r>
              <a:rPr lang="en-US" sz="2400" u="sng" dirty="0"/>
              <a:t>Good:</a:t>
            </a:r>
            <a:r>
              <a:rPr lang="en-US" sz="2400" dirty="0"/>
              <a:t> can detect arbitrary shapes, not very sensitive to noise, supports outlier detection, beside K-means the second most used clustering algorithm.</a:t>
            </a:r>
          </a:p>
        </p:txBody>
      </p:sp>
      <p:sp>
        <p:nvSpPr>
          <p:cNvPr id="6" name="TextBox 5">
            <a:extLst>
              <a:ext uri="{FF2B5EF4-FFF2-40B4-BE49-F238E27FC236}">
                <a16:creationId xmlns:a16="http://schemas.microsoft.com/office/drawing/2014/main" id="{828B5D53-E9D1-A8DA-5187-7900A871DA94}"/>
              </a:ext>
            </a:extLst>
          </p:cNvPr>
          <p:cNvSpPr txBox="1"/>
          <p:nvPr/>
        </p:nvSpPr>
        <p:spPr>
          <a:xfrm>
            <a:off x="47622" y="4753968"/>
            <a:ext cx="8963028" cy="1938992"/>
          </a:xfrm>
          <a:prstGeom prst="rect">
            <a:avLst/>
          </a:prstGeom>
          <a:noFill/>
        </p:spPr>
        <p:txBody>
          <a:bodyPr wrap="square">
            <a:spAutoFit/>
          </a:bodyPr>
          <a:lstStyle/>
          <a:p>
            <a:pPr marL="482600" indent="-533400">
              <a:buFont typeface="Arial" panose="020B0604020202020204" pitchFamily="34" charset="0"/>
              <a:buChar char="•"/>
              <a:defRPr/>
            </a:pPr>
            <a:r>
              <a:rPr lang="en-US" sz="2400" u="sng" dirty="0"/>
              <a:t>Bad</a:t>
            </a:r>
            <a:r>
              <a:rPr lang="en-US" sz="2400" dirty="0"/>
              <a:t>: does not work well in high-dimensional datasets, parameter selection is tricky, has problems of identifying clusters of varying densities (</a:t>
            </a:r>
            <a:r>
              <a:rPr lang="en-US" sz="2400" dirty="0">
                <a:sym typeface="Wingdings" pitchFamily="2" charset="2"/>
              </a:rPr>
              <a:t>SSN algorithm), density estimation is kind of simplistic (does not create a real density function, but rather a graph of density-connected points)</a:t>
            </a:r>
          </a:p>
        </p:txBody>
      </p:sp>
    </p:spTree>
    <p:extLst>
      <p:ext uri="{BB962C8B-B14F-4D97-AF65-F5344CB8AC3E}">
        <p14:creationId xmlns:p14="http://schemas.microsoft.com/office/powerpoint/2010/main" val="2049706068"/>
      </p:ext>
    </p:extLst>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47"/>
          <p:cNvSpPr txBox="1">
            <a:spLocks noGrp="1"/>
          </p:cNvSpPr>
          <p:nvPr>
            <p:ph type="title"/>
          </p:nvPr>
        </p:nvSpPr>
        <p:spPr>
          <a:xfrm>
            <a:off x="1790131" y="506650"/>
            <a:ext cx="8229600" cy="1143000"/>
          </a:xfrm>
          <a:prstGeom prst="rect">
            <a:avLst/>
          </a:prstGeom>
          <a:noFill/>
          <a:ln>
            <a:noFill/>
          </a:ln>
        </p:spPr>
        <p:txBody>
          <a:bodyPr spcFirstLastPara="1" vert="horz" wrap="square" lIns="91425" tIns="45700" rIns="91425" bIns="45700" rtlCol="0" anchor="ctr" anchorCtr="0">
            <a:normAutofit/>
          </a:bodyPr>
          <a:lstStyle/>
          <a:p>
            <a:pPr>
              <a:spcBef>
                <a:spcPts val="0"/>
              </a:spcBef>
              <a:buClr>
                <a:srgbClr val="0070C0"/>
              </a:buClr>
              <a:buSzPts val="3600"/>
            </a:pPr>
            <a:r>
              <a:rPr lang="en-US" sz="3600" dirty="0">
                <a:solidFill>
                  <a:srgbClr val="0070C0"/>
                </a:solidFill>
              </a:rPr>
              <a:t>Clustering Algorithms</a:t>
            </a:r>
            <a:endParaRPr sz="3600" dirty="0">
              <a:solidFill>
                <a:srgbClr val="0070C0"/>
              </a:solidFill>
            </a:endParaRPr>
          </a:p>
        </p:txBody>
      </p:sp>
      <p:pic>
        <p:nvPicPr>
          <p:cNvPr id="1026" name="Picture 2" descr="Clustering Algorithm - an overview | ScienceDirect To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737" y="1989025"/>
            <a:ext cx="8648537" cy="407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709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27000"/>
            <a:ext cx="10515600" cy="748897"/>
          </a:xfrm>
        </p:spPr>
        <p:txBody>
          <a:bodyPr/>
          <a:lstStyle/>
          <a:p>
            <a:r>
              <a:rPr lang="en-US" dirty="0"/>
              <a:t>Example</a:t>
            </a:r>
            <a:endParaRPr lang="en-IN" dirty="0"/>
          </a:p>
        </p:txBody>
      </p:sp>
      <p:pic>
        <p:nvPicPr>
          <p:cNvPr id="5" name="Picture 4"/>
          <p:cNvPicPr>
            <a:picLocks noChangeAspect="1"/>
          </p:cNvPicPr>
          <p:nvPr/>
        </p:nvPicPr>
        <p:blipFill rotWithShape="1">
          <a:blip r:embed="rId2"/>
          <a:srcRect r="55914" b="13070"/>
          <a:stretch/>
        </p:blipFill>
        <p:spPr>
          <a:xfrm>
            <a:off x="190500" y="985837"/>
            <a:ext cx="4419600" cy="3233738"/>
          </a:xfrm>
          <a:prstGeom prst="rect">
            <a:avLst/>
          </a:prstGeom>
        </p:spPr>
      </p:pic>
      <p:sp>
        <p:nvSpPr>
          <p:cNvPr id="3" name="Content Placeholder 2"/>
          <p:cNvSpPr>
            <a:spLocks noGrp="1"/>
          </p:cNvSpPr>
          <p:nvPr>
            <p:ph idx="1"/>
          </p:nvPr>
        </p:nvSpPr>
        <p:spPr>
          <a:xfrm>
            <a:off x="6457951" y="3395642"/>
            <a:ext cx="4762500" cy="823733"/>
          </a:xfrm>
        </p:spPr>
        <p:txBody>
          <a:bodyPr>
            <a:normAutofit/>
          </a:bodyPr>
          <a:lstStyle/>
          <a:p>
            <a:pPr marL="0" indent="0">
              <a:buNone/>
            </a:pPr>
            <a:r>
              <a:rPr lang="en-US" sz="2400" dirty="0"/>
              <a:t>Compute distance </a:t>
            </a:r>
            <a:r>
              <a:rPr lang="en-US" sz="2000" dirty="0"/>
              <a:t>matrix</a:t>
            </a:r>
            <a:r>
              <a:rPr lang="en-US" sz="2400" dirty="0"/>
              <a:t> and Compute Epsilon Neighborhood</a:t>
            </a:r>
            <a:endParaRPr lang="en-IN" sz="2400" dirty="0"/>
          </a:p>
        </p:txBody>
      </p:sp>
      <p:pic>
        <p:nvPicPr>
          <p:cNvPr id="4" name="Picture 3"/>
          <p:cNvPicPr>
            <a:picLocks noChangeAspect="1"/>
          </p:cNvPicPr>
          <p:nvPr/>
        </p:nvPicPr>
        <p:blipFill rotWithShape="1">
          <a:blip r:embed="rId3"/>
          <a:srcRect l="1648" t="2927" r="36718" b="39468"/>
          <a:stretch/>
        </p:blipFill>
        <p:spPr>
          <a:xfrm>
            <a:off x="4933950" y="501448"/>
            <a:ext cx="7162800" cy="2910290"/>
          </a:xfrm>
          <a:prstGeom prst="rect">
            <a:avLst/>
          </a:prstGeom>
        </p:spPr>
      </p:pic>
      <p:pic>
        <p:nvPicPr>
          <p:cNvPr id="6" name="Picture 5">
            <a:extLst>
              <a:ext uri="{FF2B5EF4-FFF2-40B4-BE49-F238E27FC236}">
                <a16:creationId xmlns:a16="http://schemas.microsoft.com/office/drawing/2014/main" id="{A7A1BE86-C28E-3464-ABD9-FAA4417D5592}"/>
              </a:ext>
            </a:extLst>
          </p:cNvPr>
          <p:cNvPicPr>
            <a:picLocks noChangeAspect="1"/>
          </p:cNvPicPr>
          <p:nvPr/>
        </p:nvPicPr>
        <p:blipFill rotWithShape="1">
          <a:blip r:embed="rId3"/>
          <a:srcRect l="2376" t="63583" r="10254" b="187"/>
          <a:stretch/>
        </p:blipFill>
        <p:spPr>
          <a:xfrm>
            <a:off x="1019174" y="5016295"/>
            <a:ext cx="10153651" cy="1830376"/>
          </a:xfrm>
          <a:prstGeom prst="rect">
            <a:avLst/>
          </a:prstGeom>
        </p:spPr>
      </p:pic>
      <p:sp>
        <p:nvSpPr>
          <p:cNvPr id="7" name="Content Placeholder 2">
            <a:extLst>
              <a:ext uri="{FF2B5EF4-FFF2-40B4-BE49-F238E27FC236}">
                <a16:creationId xmlns:a16="http://schemas.microsoft.com/office/drawing/2014/main" id="{C48513D8-C079-7FB0-B60B-C8DB7EF8515B}"/>
              </a:ext>
            </a:extLst>
          </p:cNvPr>
          <p:cNvSpPr txBox="1">
            <a:spLocks/>
          </p:cNvSpPr>
          <p:nvPr/>
        </p:nvSpPr>
        <p:spPr>
          <a:xfrm>
            <a:off x="1104900" y="4557692"/>
            <a:ext cx="10829925" cy="823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For each column (say S3), select values &lt; e=3.5 (here it is S4=1.41 and S8=2.83)</a:t>
            </a:r>
            <a:endParaRPr lang="en-IN" sz="2400" dirty="0"/>
          </a:p>
        </p:txBody>
      </p:sp>
    </p:spTree>
    <p:extLst>
      <p:ext uri="{BB962C8B-B14F-4D97-AF65-F5344CB8AC3E}">
        <p14:creationId xmlns:p14="http://schemas.microsoft.com/office/powerpoint/2010/main" val="170600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029" r="39919" b="-1"/>
          <a:stretch/>
        </p:blipFill>
        <p:spPr>
          <a:xfrm>
            <a:off x="0" y="1231105"/>
            <a:ext cx="7793881" cy="5464969"/>
          </a:xfrm>
          <a:prstGeom prst="rect">
            <a:avLst/>
          </a:prstGeom>
        </p:spPr>
      </p:pic>
      <p:sp>
        <p:nvSpPr>
          <p:cNvPr id="6" name="TextBox 5">
            <a:extLst>
              <a:ext uri="{FF2B5EF4-FFF2-40B4-BE49-F238E27FC236}">
                <a16:creationId xmlns:a16="http://schemas.microsoft.com/office/drawing/2014/main" id="{D83D9617-D513-7D42-8C4D-40808AE81C70}"/>
              </a:ext>
            </a:extLst>
          </p:cNvPr>
          <p:cNvSpPr txBox="1"/>
          <p:nvPr/>
        </p:nvSpPr>
        <p:spPr>
          <a:xfrm>
            <a:off x="266699" y="314325"/>
            <a:ext cx="11820525" cy="646331"/>
          </a:xfrm>
          <a:prstGeom prst="rect">
            <a:avLst/>
          </a:prstGeom>
          <a:noFill/>
        </p:spPr>
        <p:txBody>
          <a:bodyPr wrap="square" rtlCol="0">
            <a:spAutoFit/>
          </a:bodyPr>
          <a:lstStyle/>
          <a:p>
            <a:r>
              <a:rPr lang="en-US" dirty="0"/>
              <a:t>Now count the no. of total nodes in each group (say in S3, we have S3,S4,S8) = 3 nodes which is greater than equal to </a:t>
            </a:r>
            <a:r>
              <a:rPr lang="en-US" dirty="0" err="1"/>
              <a:t>minpoint</a:t>
            </a:r>
            <a:r>
              <a:rPr lang="en-US" dirty="0"/>
              <a:t> = 3 so categorize it as Core. If total count &lt;= 3, categorize it as Noise</a:t>
            </a:r>
            <a:endParaRPr lang="en-IN" dirty="0"/>
          </a:p>
        </p:txBody>
      </p:sp>
      <p:sp>
        <p:nvSpPr>
          <p:cNvPr id="7" name="TextBox 6">
            <a:extLst>
              <a:ext uri="{FF2B5EF4-FFF2-40B4-BE49-F238E27FC236}">
                <a16:creationId xmlns:a16="http://schemas.microsoft.com/office/drawing/2014/main" id="{155C0069-89F9-AFA0-7545-5D1997D9D1DF}"/>
              </a:ext>
            </a:extLst>
          </p:cNvPr>
          <p:cNvSpPr txBox="1"/>
          <p:nvPr/>
        </p:nvSpPr>
        <p:spPr>
          <a:xfrm>
            <a:off x="4267815" y="3105834"/>
            <a:ext cx="7924186" cy="1200329"/>
          </a:xfrm>
          <a:prstGeom prst="rect">
            <a:avLst/>
          </a:prstGeom>
          <a:noFill/>
        </p:spPr>
        <p:txBody>
          <a:bodyPr wrap="square" rtlCol="0">
            <a:spAutoFit/>
          </a:bodyPr>
          <a:lstStyle/>
          <a:p>
            <a:r>
              <a:rPr lang="en-US" dirty="0"/>
              <a:t>Next check if each node repeats in any other cluster</a:t>
            </a:r>
          </a:p>
          <a:p>
            <a:r>
              <a:rPr lang="en-US" dirty="0"/>
              <a:t>Say S1 repeats in S4, S5,S6,S8 -&gt; label it as boundary; convert noise to boundary</a:t>
            </a:r>
          </a:p>
          <a:p>
            <a:r>
              <a:rPr lang="en-US" dirty="0"/>
              <a:t>Say S7  does not repeat in any cluster -&gt; label it as not boundary</a:t>
            </a:r>
            <a:endParaRPr lang="en-IN" dirty="0"/>
          </a:p>
          <a:p>
            <a:endParaRPr lang="en-IN" dirty="0"/>
          </a:p>
        </p:txBody>
      </p:sp>
    </p:spTree>
    <p:extLst>
      <p:ext uri="{BB962C8B-B14F-4D97-AF65-F5344CB8AC3E}">
        <p14:creationId xmlns:p14="http://schemas.microsoft.com/office/powerpoint/2010/main" val="3021783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80983"/>
            <a:ext cx="10515600" cy="747578"/>
          </a:xfrm>
        </p:spPr>
        <p:txBody>
          <a:bodyPr/>
          <a:lstStyle/>
          <a:p>
            <a:r>
              <a:rPr lang="en-US" dirty="0"/>
              <a:t>DBSCAN Exercise (2)</a:t>
            </a:r>
            <a:endParaRPr lang="en-IN" dirty="0"/>
          </a:p>
        </p:txBody>
      </p:sp>
      <p:pic>
        <p:nvPicPr>
          <p:cNvPr id="4" name="Picture 3"/>
          <p:cNvPicPr>
            <a:picLocks noChangeAspect="1"/>
          </p:cNvPicPr>
          <p:nvPr/>
        </p:nvPicPr>
        <p:blipFill>
          <a:blip r:embed="rId2"/>
          <a:stretch>
            <a:fillRect/>
          </a:stretch>
        </p:blipFill>
        <p:spPr>
          <a:xfrm>
            <a:off x="84159" y="2052511"/>
            <a:ext cx="6011841" cy="3349819"/>
          </a:xfrm>
          <a:prstGeom prst="rect">
            <a:avLst/>
          </a:prstGeom>
        </p:spPr>
      </p:pic>
      <p:sp>
        <p:nvSpPr>
          <p:cNvPr id="12" name="Rectangle 11"/>
          <p:cNvSpPr/>
          <p:nvPr/>
        </p:nvSpPr>
        <p:spPr>
          <a:xfrm>
            <a:off x="161926" y="928561"/>
            <a:ext cx="12125324" cy="1015663"/>
          </a:xfrm>
          <a:prstGeom prst="rect">
            <a:avLst/>
          </a:prstGeom>
        </p:spPr>
        <p:txBody>
          <a:bodyPr wrap="square">
            <a:spAutoFit/>
          </a:bodyPr>
          <a:lstStyle/>
          <a:p>
            <a:r>
              <a:rPr lang="en-US" sz="2000" dirty="0"/>
              <a:t>Consider the following 8 examples: A1=(2,10), A2=(2,5), A3=(8,4), A4=(5,8), A5=(7,5), A6=(6,4), A7=(1,2), A8=(4,9). </a:t>
            </a:r>
          </a:p>
          <a:p>
            <a:r>
              <a:rPr lang="en-US" sz="2000" dirty="0"/>
              <a:t>If Epsilon is 2 and </a:t>
            </a:r>
            <a:r>
              <a:rPr lang="en-US" sz="2000" dirty="0" err="1"/>
              <a:t>minpoint</a:t>
            </a:r>
            <a:r>
              <a:rPr lang="en-US" sz="2000" dirty="0"/>
              <a:t> is 2, identify the core points, noise points and border points. What are the clusters that </a:t>
            </a:r>
            <a:r>
              <a:rPr lang="en-US" sz="2000" dirty="0" err="1"/>
              <a:t>DBScan</a:t>
            </a:r>
            <a:r>
              <a:rPr lang="en-US" sz="2000" dirty="0"/>
              <a:t> would discover?</a:t>
            </a:r>
            <a:endParaRPr lang="en-IN" sz="2000" dirty="0"/>
          </a:p>
        </p:txBody>
      </p:sp>
      <p:sp>
        <p:nvSpPr>
          <p:cNvPr id="13" name="Content Placeholder 2"/>
          <p:cNvSpPr txBox="1">
            <a:spLocks/>
          </p:cNvSpPr>
          <p:nvPr/>
        </p:nvSpPr>
        <p:spPr>
          <a:xfrm>
            <a:off x="6193391" y="1566568"/>
            <a:ext cx="5998609" cy="5570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000" dirty="0"/>
              <a:t>N2 Neighborhood </a:t>
            </a:r>
            <a:r>
              <a:rPr lang="pt-BR" sz="2000"/>
              <a:t>with Epsilon&lt;=</a:t>
            </a:r>
            <a:r>
              <a:rPr lang="pt-BR" sz="2000" dirty="0"/>
              <a:t>2</a:t>
            </a:r>
          </a:p>
          <a:p>
            <a:r>
              <a:rPr lang="pt-BR" sz="2000" dirty="0"/>
              <a:t>N2(A1)={}; </a:t>
            </a:r>
          </a:p>
          <a:p>
            <a:r>
              <a:rPr lang="pt-BR" sz="2000" dirty="0"/>
              <a:t>N2(A2)={}; </a:t>
            </a:r>
          </a:p>
          <a:p>
            <a:r>
              <a:rPr lang="pt-BR" sz="2000" dirty="0"/>
              <a:t>N2(A3)={A5, A6}; </a:t>
            </a:r>
          </a:p>
          <a:p>
            <a:r>
              <a:rPr lang="pt-BR" sz="2000" dirty="0"/>
              <a:t>N2(A4)={A8}; </a:t>
            </a:r>
          </a:p>
          <a:p>
            <a:r>
              <a:rPr lang="pt-BR" sz="2000" dirty="0"/>
              <a:t>N2(A5)={A3, A6};</a:t>
            </a:r>
          </a:p>
          <a:p>
            <a:r>
              <a:rPr lang="pt-BR" sz="2000" dirty="0"/>
              <a:t>N2(A6)={A3, A5}; </a:t>
            </a:r>
          </a:p>
          <a:p>
            <a:r>
              <a:rPr lang="pt-BR" sz="2000" dirty="0"/>
              <a:t>N2(A7)={}; </a:t>
            </a:r>
          </a:p>
          <a:p>
            <a:r>
              <a:rPr lang="pt-BR" sz="2000" dirty="0"/>
              <a:t>N2(A8)={A4}</a:t>
            </a:r>
          </a:p>
          <a:p>
            <a:pPr marL="0" indent="0">
              <a:buNone/>
            </a:pPr>
            <a:endParaRPr lang="pt-BR" sz="2000" dirty="0"/>
          </a:p>
          <a:p>
            <a:pPr marL="0" indent="0">
              <a:buNone/>
            </a:pPr>
            <a:r>
              <a:rPr lang="en-US" sz="2000" dirty="0"/>
              <a:t>Core points : A6, A5, A3, A4 , A8</a:t>
            </a:r>
          </a:p>
          <a:p>
            <a:pPr marL="0" indent="0">
              <a:buNone/>
            </a:pPr>
            <a:r>
              <a:rPr lang="en-US" sz="2000" dirty="0"/>
              <a:t>Outliers : A1, A2, and A7 </a:t>
            </a:r>
          </a:p>
          <a:p>
            <a:pPr marL="0" indent="0">
              <a:buNone/>
            </a:pPr>
            <a:r>
              <a:rPr lang="en-US" sz="2000" dirty="0"/>
              <a:t>Two clusters C1={A4, A8} and C2={A3, A5, A6}</a:t>
            </a:r>
          </a:p>
        </p:txBody>
      </p:sp>
    </p:spTree>
    <p:extLst>
      <p:ext uri="{BB962C8B-B14F-4D97-AF65-F5344CB8AC3E}">
        <p14:creationId xmlns:p14="http://schemas.microsoft.com/office/powerpoint/2010/main" val="3788175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94"/>
          <p:cNvSpPr txBox="1">
            <a:spLocks noGrp="1"/>
          </p:cNvSpPr>
          <p:nvPr>
            <p:ph type="title"/>
          </p:nvPr>
        </p:nvSpPr>
        <p:spPr>
          <a:xfrm>
            <a:off x="1990725" y="133350"/>
            <a:ext cx="8402638" cy="609600"/>
          </a:xfrm>
          <a:prstGeom prst="rect">
            <a:avLst/>
          </a:prstGeom>
          <a:noFill/>
          <a:ln>
            <a:noFill/>
          </a:ln>
        </p:spPr>
        <p:txBody>
          <a:bodyPr spcFirstLastPara="1" vert="horz" wrap="square" lIns="91425" tIns="45700" rIns="91425" bIns="45700" rtlCol="0" anchor="b" anchorCtr="0">
            <a:noAutofit/>
          </a:bodyPr>
          <a:lstStyle/>
          <a:p>
            <a:pPr algn="ctr">
              <a:spcBef>
                <a:spcPts val="0"/>
              </a:spcBef>
            </a:pPr>
            <a:r>
              <a:rPr lang="en-US" dirty="0">
                <a:solidFill>
                  <a:srgbClr val="0070C0"/>
                </a:solidFill>
              </a:rPr>
              <a:t>Hierarchical Clustering </a:t>
            </a:r>
            <a:endParaRPr dirty="0"/>
          </a:p>
        </p:txBody>
      </p:sp>
      <p:sp>
        <p:nvSpPr>
          <p:cNvPr id="1936" name="Google Shape;1936;p194"/>
          <p:cNvSpPr txBox="1">
            <a:spLocks noGrp="1"/>
          </p:cNvSpPr>
          <p:nvPr>
            <p:ph type="body" idx="1"/>
          </p:nvPr>
        </p:nvSpPr>
        <p:spPr>
          <a:xfrm>
            <a:off x="257174" y="914400"/>
            <a:ext cx="11744326" cy="59436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1680"/>
              <a:buChar char="■"/>
            </a:pPr>
            <a:r>
              <a:rPr lang="en-US" sz="2000" dirty="0"/>
              <a:t>Produces a set of nested clusters organized as a hierarchical tree</a:t>
            </a:r>
            <a:endParaRPr sz="2000" dirty="0"/>
          </a:p>
          <a:p>
            <a:pPr marL="342900" indent="-342900">
              <a:spcBef>
                <a:spcPts val="560"/>
              </a:spcBef>
              <a:buSzPts val="1680"/>
              <a:buChar char="■"/>
            </a:pPr>
            <a:r>
              <a:rPr lang="en-US" sz="2000" dirty="0"/>
              <a:t>Can be visualized as a dendrogram - a tree like diagram that records the sequences of merges or splits</a:t>
            </a:r>
          </a:p>
          <a:p>
            <a:pPr marL="342900" indent="-342900">
              <a:spcBef>
                <a:spcPts val="560"/>
              </a:spcBef>
              <a:buSzPts val="1680"/>
              <a:buChar char="■"/>
            </a:pPr>
            <a:r>
              <a:rPr lang="en-US" sz="2000" dirty="0"/>
              <a:t>Can be of 2 types:-</a:t>
            </a:r>
          </a:p>
          <a:p>
            <a:pPr lvl="1">
              <a:spcBef>
                <a:spcPts val="560"/>
              </a:spcBef>
              <a:buSzPts val="1680"/>
            </a:pPr>
            <a:r>
              <a:rPr lang="en-US" sz="2000" dirty="0"/>
              <a:t>Agglomerative clustering: Commonly referred to as AGNES (</a:t>
            </a:r>
            <a:r>
              <a:rPr lang="en-US" sz="2000" dirty="0" err="1"/>
              <a:t>AGglomerative</a:t>
            </a:r>
            <a:r>
              <a:rPr lang="en-US" sz="2000" dirty="0"/>
              <a:t> </a:t>
            </a:r>
            <a:r>
              <a:rPr lang="en-US" sz="2000" dirty="0" err="1"/>
              <a:t>NESting</a:t>
            </a:r>
            <a:r>
              <a:rPr lang="en-US" sz="2000" dirty="0"/>
              <a:t>) works in a bottom-up manner. That is, each observation is initially considered as a single-element cluster (leaf). At each step of the algorithm, the two clusters that are the most similar are combined into a new bigger cluster (nodes). This procedure is iterated until all points are a member of just one single big cluster (root). </a:t>
            </a:r>
          </a:p>
          <a:p>
            <a:pPr lvl="1">
              <a:spcBef>
                <a:spcPts val="560"/>
              </a:spcBef>
              <a:buSzPts val="1680"/>
            </a:pPr>
            <a:r>
              <a:rPr lang="en-US" sz="2000" dirty="0"/>
              <a:t>Divisive hierarchical clustering: Commonly referred to as DIANA (</a:t>
            </a:r>
            <a:r>
              <a:rPr lang="en-US" sz="2000" dirty="0" err="1"/>
              <a:t>DIvise</a:t>
            </a:r>
            <a:r>
              <a:rPr lang="en-US" sz="2000" dirty="0"/>
              <a:t> </a:t>
            </a:r>
            <a:r>
              <a:rPr lang="en-US" sz="2000" dirty="0" err="1"/>
              <a:t>ANAlysis</a:t>
            </a:r>
            <a:r>
              <a:rPr lang="en-US" sz="2000" dirty="0"/>
              <a:t>) works in a top-down manner. DIANA begins with the root, in which all observations are included in a single cluster. At each step of the algorithm, the current cluster is split into two clusters that are considered most heterogeneous. The process is iterated until all observations are in their own cluster.</a:t>
            </a:r>
          </a:p>
          <a:p>
            <a:pPr marL="342900" indent="-342900">
              <a:spcBef>
                <a:spcPts val="560"/>
              </a:spcBef>
              <a:buSzPts val="1680"/>
              <a:buChar char="■"/>
            </a:pPr>
            <a:r>
              <a:rPr lang="en-US" sz="2400" dirty="0"/>
              <a:t>Limitations:</a:t>
            </a:r>
          </a:p>
          <a:p>
            <a:pPr marL="800100" lvl="1" indent="-342900">
              <a:spcBef>
                <a:spcPts val="0"/>
              </a:spcBef>
              <a:buClr>
                <a:schemeClr val="dk1"/>
              </a:buClr>
              <a:buSzPct val="100000"/>
            </a:pPr>
            <a:r>
              <a:rPr lang="en-US" sz="2000" dirty="0"/>
              <a:t>Once a decision is made to combine two clusters, it cannot be undone</a:t>
            </a:r>
          </a:p>
          <a:p>
            <a:pPr marL="800100" lvl="1" indent="-342900">
              <a:spcBef>
                <a:spcPts val="592"/>
              </a:spcBef>
              <a:buClr>
                <a:schemeClr val="dk1"/>
              </a:buClr>
              <a:buSzPct val="100000"/>
            </a:pPr>
            <a:r>
              <a:rPr lang="en-US" sz="2000" dirty="0"/>
              <a:t>Different schemes have problems with one or more of the following:</a:t>
            </a:r>
          </a:p>
          <a:p>
            <a:pPr marL="1200150" lvl="2" indent="-285750">
              <a:spcBef>
                <a:spcPts val="518"/>
              </a:spcBef>
              <a:buClr>
                <a:schemeClr val="dk1"/>
              </a:buClr>
              <a:buSzPct val="100000"/>
              <a:buChar char="–"/>
            </a:pPr>
            <a:r>
              <a:rPr lang="en-US" dirty="0"/>
              <a:t>Sensitivity to noise and outliers</a:t>
            </a:r>
          </a:p>
          <a:p>
            <a:pPr marL="1200150" lvl="2" indent="-285750">
              <a:spcBef>
                <a:spcPts val="518"/>
              </a:spcBef>
              <a:buClr>
                <a:schemeClr val="dk1"/>
              </a:buClr>
              <a:buSzPct val="100000"/>
              <a:buChar char="–"/>
            </a:pPr>
            <a:r>
              <a:rPr lang="en-US" dirty="0"/>
              <a:t>Difficulty in handling different sized clusters and convex shapes</a:t>
            </a:r>
          </a:p>
          <a:p>
            <a:pPr marL="1200150" lvl="2" indent="-285750">
              <a:spcBef>
                <a:spcPts val="518"/>
              </a:spcBef>
              <a:buClr>
                <a:schemeClr val="dk1"/>
              </a:buClr>
              <a:buSzPct val="100000"/>
              <a:buChar char="–"/>
            </a:pPr>
            <a:r>
              <a:rPr lang="en-US" dirty="0"/>
              <a:t>Breaking large clusters</a:t>
            </a:r>
          </a:p>
        </p:txBody>
      </p:sp>
    </p:spTree>
    <p:extLst>
      <p:ext uri="{BB962C8B-B14F-4D97-AF65-F5344CB8AC3E}">
        <p14:creationId xmlns:p14="http://schemas.microsoft.com/office/powerpoint/2010/main" val="313637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3" name="Google Shape;2133;p202"/>
          <p:cNvSpPr txBox="1">
            <a:spLocks noGrp="1"/>
          </p:cNvSpPr>
          <p:nvPr>
            <p:ph type="title"/>
          </p:nvPr>
        </p:nvSpPr>
        <p:spPr>
          <a:xfrm>
            <a:off x="1956909" y="414243"/>
            <a:ext cx="9454166" cy="914400"/>
          </a:xfrm>
          <a:prstGeom prst="rect">
            <a:avLst/>
          </a:prstGeom>
          <a:noFill/>
          <a:ln>
            <a:noFill/>
          </a:ln>
        </p:spPr>
        <p:txBody>
          <a:bodyPr spcFirstLastPara="1" vert="horz" wrap="square" lIns="92075" tIns="46025" rIns="92075" bIns="46025" rtlCol="0" anchor="ctr" anchorCtr="0">
            <a:noAutofit/>
          </a:bodyPr>
          <a:lstStyle/>
          <a:p>
            <a:pPr>
              <a:spcBef>
                <a:spcPts val="0"/>
              </a:spcBef>
            </a:pPr>
            <a:r>
              <a:rPr lang="en-US" dirty="0"/>
              <a:t>How to Define Inter-Cluster Distance</a:t>
            </a:r>
            <a:endParaRPr dirty="0"/>
          </a:p>
        </p:txBody>
      </p:sp>
      <p:sp>
        <p:nvSpPr>
          <p:cNvPr id="2147" name="Google Shape;2147;p202"/>
          <p:cNvSpPr/>
          <p:nvPr/>
        </p:nvSpPr>
        <p:spPr>
          <a:xfrm>
            <a:off x="568817" y="1944832"/>
            <a:ext cx="11054366" cy="1939635"/>
          </a:xfrm>
          <a:prstGeom prst="rect">
            <a:avLst/>
          </a:prstGeom>
          <a:noFill/>
          <a:ln>
            <a:noFill/>
          </a:ln>
        </p:spPr>
        <p:txBody>
          <a:bodyPr spcFirstLastPara="1" wrap="square" lIns="92075" tIns="46025" rIns="92075" bIns="46025" anchor="t" anchorCtr="0">
            <a:noAutofit/>
          </a:bodyPr>
          <a:lstStyle/>
          <a:p>
            <a:pPr>
              <a:buClr>
                <a:srgbClr val="FF0000"/>
              </a:buClr>
              <a:buSzPts val="1440"/>
            </a:pPr>
            <a:r>
              <a:rPr lang="en-US" sz="2400" b="1" dirty="0">
                <a:solidFill>
                  <a:srgbClr val="003366"/>
                </a:solidFill>
                <a:latin typeface="Garamond"/>
                <a:ea typeface="Garamond"/>
                <a:cs typeface="Garamond"/>
                <a:sym typeface="Garamond"/>
              </a:rPr>
              <a:t>Single-Linkage: distance of the </a:t>
            </a:r>
            <a:r>
              <a:rPr lang="en-US" sz="2400" b="1" i="1" u="sng" dirty="0">
                <a:solidFill>
                  <a:srgbClr val="FF0000"/>
                </a:solidFill>
                <a:latin typeface="Garamond"/>
                <a:ea typeface="Garamond"/>
                <a:cs typeface="Garamond"/>
                <a:sym typeface="Garamond"/>
              </a:rPr>
              <a:t>closest pair of data objects</a:t>
            </a:r>
            <a:r>
              <a:rPr lang="en-US" sz="2400" b="1" dirty="0">
                <a:solidFill>
                  <a:srgbClr val="003366"/>
                </a:solidFill>
                <a:latin typeface="Garamond"/>
                <a:ea typeface="Garamond"/>
                <a:cs typeface="Garamond"/>
                <a:sym typeface="Garamond"/>
              </a:rPr>
              <a:t> belonging to different clusters. The distance between two clusters is represented. Sensitive to noise and outliers in the form chaining.</a:t>
            </a:r>
          </a:p>
          <a:p>
            <a:pPr>
              <a:buClr>
                <a:srgbClr val="FF0000"/>
              </a:buClr>
              <a:buSzPts val="1440"/>
            </a:pPr>
            <a:r>
              <a:rPr lang="en-US" sz="2400" b="1" dirty="0">
                <a:solidFill>
                  <a:srgbClr val="003366"/>
                </a:solidFill>
                <a:latin typeface="Garamond"/>
                <a:ea typeface="Garamond"/>
                <a:cs typeface="Garamond"/>
                <a:sym typeface="Garamond"/>
              </a:rPr>
              <a:t>Complete-Linkage: distance of the </a:t>
            </a:r>
            <a:r>
              <a:rPr lang="en-US" sz="2400" b="1" i="1" u="sng" dirty="0">
                <a:solidFill>
                  <a:srgbClr val="FF0000"/>
                </a:solidFill>
                <a:latin typeface="Garamond"/>
                <a:ea typeface="Garamond"/>
                <a:cs typeface="Garamond"/>
                <a:sym typeface="Garamond"/>
              </a:rPr>
              <a:t>farthest pair of data objects</a:t>
            </a:r>
            <a:r>
              <a:rPr lang="en-US" sz="2400" b="1" dirty="0">
                <a:solidFill>
                  <a:srgbClr val="003366"/>
                </a:solidFill>
                <a:latin typeface="Garamond"/>
                <a:ea typeface="Garamond"/>
                <a:cs typeface="Garamond"/>
                <a:sym typeface="Garamond"/>
              </a:rPr>
              <a:t> belonging to different clusters. Less susceptible to noise and outliers. Points may be much closer to some points in </a:t>
            </a:r>
            <a:r>
              <a:rPr lang="en-US" sz="2400" b="1" dirty="0" err="1">
                <a:solidFill>
                  <a:srgbClr val="003366"/>
                </a:solidFill>
                <a:latin typeface="Garamond"/>
                <a:ea typeface="Garamond"/>
                <a:cs typeface="Garamond"/>
                <a:sym typeface="Garamond"/>
              </a:rPr>
              <a:t>neighbouring</a:t>
            </a:r>
            <a:r>
              <a:rPr lang="en-US" sz="2400" b="1" dirty="0">
                <a:solidFill>
                  <a:srgbClr val="003366"/>
                </a:solidFill>
                <a:latin typeface="Garamond"/>
                <a:ea typeface="Garamond"/>
                <a:cs typeface="Garamond"/>
                <a:sym typeface="Garamond"/>
              </a:rPr>
              <a:t> clusters that its own clusters. Results in breaking the large clusters </a:t>
            </a:r>
          </a:p>
          <a:p>
            <a:pPr>
              <a:buClr>
                <a:srgbClr val="FF0000"/>
              </a:buClr>
              <a:buSzPts val="1440"/>
            </a:pPr>
            <a:r>
              <a:rPr lang="en-US" sz="2400" b="1" dirty="0">
                <a:solidFill>
                  <a:srgbClr val="003366"/>
                </a:solidFill>
                <a:latin typeface="Garamond"/>
                <a:ea typeface="Garamond"/>
                <a:cs typeface="Garamond"/>
                <a:sym typeface="Garamond"/>
              </a:rPr>
              <a:t>Average-Linkage: distance between two clusters is represented by the </a:t>
            </a:r>
            <a:r>
              <a:rPr lang="en-US" sz="2400" b="1" i="1" u="sng" dirty="0">
                <a:solidFill>
                  <a:srgbClr val="FF0000"/>
                </a:solidFill>
                <a:latin typeface="Garamond"/>
                <a:ea typeface="Garamond"/>
                <a:cs typeface="Garamond"/>
                <a:sym typeface="Garamond"/>
              </a:rPr>
              <a:t>average</a:t>
            </a:r>
            <a:r>
              <a:rPr lang="en-US" sz="2400" b="1" dirty="0">
                <a:solidFill>
                  <a:srgbClr val="003366"/>
                </a:solidFill>
                <a:latin typeface="Garamond"/>
                <a:ea typeface="Garamond"/>
                <a:cs typeface="Garamond"/>
                <a:sym typeface="Garamond"/>
              </a:rPr>
              <a:t> distance of </a:t>
            </a:r>
            <a:r>
              <a:rPr lang="en-US" sz="2400" b="1" i="1" u="sng" dirty="0">
                <a:solidFill>
                  <a:srgbClr val="FF0000"/>
                </a:solidFill>
                <a:latin typeface="Garamond"/>
                <a:ea typeface="Garamond"/>
                <a:cs typeface="Garamond"/>
                <a:sym typeface="Garamond"/>
              </a:rPr>
              <a:t>all pairs of data objects</a:t>
            </a:r>
            <a:r>
              <a:rPr lang="en-US" sz="2400" b="1" dirty="0">
                <a:solidFill>
                  <a:srgbClr val="003366"/>
                </a:solidFill>
                <a:latin typeface="Garamond"/>
                <a:ea typeface="Garamond"/>
                <a:cs typeface="Garamond"/>
                <a:sym typeface="Garamond"/>
              </a:rPr>
              <a:t> belonging to different clusters.</a:t>
            </a:r>
            <a:endParaRPr lang="en-US" sz="2400" dirty="0"/>
          </a:p>
          <a:p>
            <a:pPr>
              <a:buClr>
                <a:srgbClr val="FF0000"/>
              </a:buClr>
              <a:buSzPts val="1440"/>
            </a:pPr>
            <a:endParaRPr lang="en-US" sz="2400" dirty="0"/>
          </a:p>
          <a:p>
            <a:pPr>
              <a:buClr>
                <a:srgbClr val="FF0000"/>
              </a:buClr>
              <a:buSzPts val="1440"/>
            </a:pPr>
            <a:endParaRPr lang="en-US" sz="2400" b="1" dirty="0">
              <a:solidFill>
                <a:srgbClr val="003366"/>
              </a:solidFill>
              <a:latin typeface="Garamond"/>
              <a:ea typeface="Garamond"/>
              <a:cs typeface="Garamond"/>
              <a:sym typeface="Garamond"/>
            </a:endParaRPr>
          </a:p>
        </p:txBody>
      </p:sp>
    </p:spTree>
    <p:extLst>
      <p:ext uri="{BB962C8B-B14F-4D97-AF65-F5344CB8AC3E}">
        <p14:creationId xmlns:p14="http://schemas.microsoft.com/office/powerpoint/2010/main" val="4290715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206"/>
          <p:cNvSpPr txBox="1">
            <a:spLocks noGrp="1"/>
          </p:cNvSpPr>
          <p:nvPr>
            <p:ph type="title"/>
          </p:nvPr>
        </p:nvSpPr>
        <p:spPr>
          <a:xfrm>
            <a:off x="1190625" y="-171400"/>
            <a:ext cx="9020175" cy="1143000"/>
          </a:xfrm>
          <a:prstGeom prst="rect">
            <a:avLst/>
          </a:prstGeom>
          <a:noFill/>
          <a:ln>
            <a:noFill/>
          </a:ln>
        </p:spPr>
        <p:txBody>
          <a:bodyPr spcFirstLastPara="1" vert="horz" wrap="square" lIns="91425" tIns="45700" rIns="91425" bIns="45700" rtlCol="0" anchor="ctr" anchorCtr="0">
            <a:normAutofit fontScale="90000"/>
          </a:bodyPr>
          <a:lstStyle/>
          <a:p>
            <a:pPr algn="ctr">
              <a:spcBef>
                <a:spcPts val="0"/>
              </a:spcBef>
              <a:buClr>
                <a:schemeClr val="dk1"/>
              </a:buClr>
              <a:buSzPts val="4400"/>
            </a:pPr>
            <a:r>
              <a:rPr lang="en-US" dirty="0"/>
              <a:t>Agglomerate Clustering using Single Link</a:t>
            </a:r>
            <a:endParaRPr dirty="0"/>
          </a:p>
        </p:txBody>
      </p:sp>
      <p:pic>
        <p:nvPicPr>
          <p:cNvPr id="2223" name="Google Shape;2223;p206"/>
          <p:cNvPicPr preferRelativeResize="0">
            <a:picLocks noGrp="1"/>
          </p:cNvPicPr>
          <p:nvPr>
            <p:ph type="body" idx="1"/>
          </p:nvPr>
        </p:nvPicPr>
        <p:blipFill rotWithShape="1">
          <a:blip r:embed="rId3">
            <a:alphaModFix/>
          </a:blip>
          <a:srcRect/>
          <a:stretch/>
        </p:blipFill>
        <p:spPr>
          <a:xfrm>
            <a:off x="440085" y="935538"/>
            <a:ext cx="3495675" cy="2457515"/>
          </a:xfrm>
          <a:prstGeom prst="rect">
            <a:avLst/>
          </a:prstGeom>
          <a:noFill/>
          <a:ln>
            <a:noFill/>
          </a:ln>
        </p:spPr>
      </p:pic>
      <p:sp>
        <p:nvSpPr>
          <p:cNvPr id="2225" name="Google Shape;2225;p206"/>
          <p:cNvSpPr txBox="1"/>
          <p:nvPr/>
        </p:nvSpPr>
        <p:spPr>
          <a:xfrm>
            <a:off x="9094676" y="786934"/>
            <a:ext cx="2232248" cy="369332"/>
          </a:xfrm>
          <a:prstGeom prst="rect">
            <a:avLst/>
          </a:prstGeom>
          <a:noFill/>
          <a:ln>
            <a:noFill/>
          </a:ln>
        </p:spPr>
        <p:txBody>
          <a:bodyPr spcFirstLastPara="1" wrap="square" lIns="91425" tIns="45700" rIns="91425" bIns="45700" anchor="t" anchorCtr="0">
            <a:spAutoFit/>
          </a:bodyPr>
          <a:lstStyle/>
          <a:p>
            <a:r>
              <a:rPr lang="en-US" dirty="0">
                <a:solidFill>
                  <a:srgbClr val="C00000"/>
                </a:solidFill>
                <a:latin typeface="Calibri"/>
                <a:ea typeface="Calibri"/>
                <a:cs typeface="Calibri"/>
                <a:sym typeface="Calibri"/>
              </a:rPr>
              <a:t>Distance Matrix</a:t>
            </a:r>
            <a:endParaRPr dirty="0">
              <a:solidFill>
                <a:srgbClr val="C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516103-5726-AAA0-A01D-AAF45D7C4A41}"/>
                  </a:ext>
                </a:extLst>
              </p:cNvPr>
              <p:cNvSpPr txBox="1"/>
              <p:nvPr/>
            </p:nvSpPr>
            <p:spPr>
              <a:xfrm>
                <a:off x="4243387" y="1956917"/>
                <a:ext cx="3705225" cy="981744"/>
              </a:xfrm>
              <a:prstGeom prst="rect">
                <a:avLst/>
              </a:prstGeom>
              <a:noFill/>
            </p:spPr>
            <p:txBody>
              <a:bodyPr wrap="square" rtlCol="0">
                <a:spAutoFit/>
              </a:bodyPr>
              <a:lstStyle/>
              <a:p>
                <a:r>
                  <a:rPr lang="en-US" dirty="0"/>
                  <a:t>Use </a:t>
                </a:r>
                <a:r>
                  <a:rPr lang="en-US" dirty="0" err="1"/>
                  <a:t>euclidiean</a:t>
                </a:r>
                <a:r>
                  <a:rPr lang="en-US" dirty="0"/>
                  <a:t> distance to find distance </a:t>
                </a:r>
                <a:r>
                  <a:rPr lang="en-US" dirty="0" err="1"/>
                  <a:t>bw</a:t>
                </a:r>
                <a:r>
                  <a:rPr lang="en-US" dirty="0"/>
                  <a:t> 2 points: </a:t>
                </a:r>
                <a14:m>
                  <m:oMath xmlns:m="http://schemas.openxmlformats.org/officeDocument/2006/math">
                    <m:rad>
                      <m:radPr>
                        <m:degHide m:val="on"/>
                        <m:ctrlPr>
                          <a:rPr lang="en-IN" i="1" smtClean="0">
                            <a:solidFill>
                              <a:srgbClr val="836967"/>
                            </a:solidFill>
                            <a:latin typeface="Cambria Math" panose="02040503050406030204" pitchFamily="18" charset="0"/>
                          </a:rPr>
                        </m:ctrlPr>
                      </m:radPr>
                      <m:deg/>
                      <m:e>
                        <m:sSup>
                          <m:sSupPr>
                            <m:ctrlPr>
                              <a:rPr lang="en-IN" i="1">
                                <a:solidFill>
                                  <a:srgbClr val="836967"/>
                                </a:solidFill>
                                <a:latin typeface="Cambria Math" panose="02040503050406030204" pitchFamily="18" charset="0"/>
                              </a:rPr>
                            </m:ctrlPr>
                          </m:sSupPr>
                          <m:e>
                            <m:d>
                              <m:dPr>
                                <m:ctrlPr>
                                  <a:rPr lang="en-IN" i="1">
                                    <a:solidFill>
                                      <a:srgbClr val="836967"/>
                                    </a:solidFill>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2</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1</m:t>
                                    </m:r>
                                  </m:sub>
                                </m:sSub>
                              </m:e>
                            </m:d>
                          </m:e>
                          <m:sup>
                            <m:r>
                              <a:rPr lang="en-IN" i="0">
                                <a:latin typeface="Cambria Math" panose="02040503050406030204" pitchFamily="18" charset="0"/>
                              </a:rPr>
                              <m:t>2</m:t>
                            </m:r>
                          </m:sup>
                        </m:sSup>
                        <m:r>
                          <a:rPr lang="en-IN" i="0">
                            <a:latin typeface="Cambria Math" panose="02040503050406030204" pitchFamily="18" charset="0"/>
                          </a:rPr>
                          <m:t>+</m:t>
                        </m:r>
                        <m:sSup>
                          <m:sSupPr>
                            <m:ctrlPr>
                              <a:rPr lang="en-IN" i="1">
                                <a:solidFill>
                                  <a:srgbClr val="836967"/>
                                </a:solidFill>
                                <a:latin typeface="Cambria Math" panose="02040503050406030204" pitchFamily="18" charset="0"/>
                              </a:rPr>
                            </m:ctrlPr>
                          </m:sSupPr>
                          <m:e>
                            <m:d>
                              <m:dPr>
                                <m:ctrlPr>
                                  <a:rPr lang="en-IN" i="1">
                                    <a:solidFill>
                                      <a:srgbClr val="836967"/>
                                    </a:solidFill>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𝑦</m:t>
                                    </m:r>
                                  </m:e>
                                  <m:sub>
                                    <m:r>
                                      <a:rPr lang="en-IN" i="0">
                                        <a:latin typeface="Cambria Math" panose="02040503050406030204" pitchFamily="18" charset="0"/>
                                      </a:rPr>
                                      <m:t>2</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𝑦</m:t>
                                    </m:r>
                                  </m:e>
                                  <m:sub>
                                    <m:r>
                                      <a:rPr lang="en-IN" i="0">
                                        <a:latin typeface="Cambria Math" panose="02040503050406030204" pitchFamily="18" charset="0"/>
                                      </a:rPr>
                                      <m:t>1</m:t>
                                    </m:r>
                                  </m:sub>
                                </m:sSub>
                              </m:e>
                            </m:d>
                          </m:e>
                          <m:sup>
                            <m:r>
                              <a:rPr lang="en-IN" i="0">
                                <a:latin typeface="Cambria Math" panose="02040503050406030204" pitchFamily="18" charset="0"/>
                              </a:rPr>
                              <m:t>2</m:t>
                            </m:r>
                          </m:sup>
                        </m:sSup>
                      </m:e>
                    </m:rad>
                  </m:oMath>
                </a14:m>
                <a:endParaRPr lang="en-IN" dirty="0"/>
              </a:p>
            </p:txBody>
          </p:sp>
        </mc:Choice>
        <mc:Fallback xmlns="">
          <p:sp>
            <p:nvSpPr>
              <p:cNvPr id="2" name="TextBox 1">
                <a:extLst>
                  <a:ext uri="{FF2B5EF4-FFF2-40B4-BE49-F238E27FC236}">
                    <a16:creationId xmlns:a16="http://schemas.microsoft.com/office/drawing/2014/main" id="{E4516103-5726-AAA0-A01D-AAF45D7C4A41}"/>
                  </a:ext>
                </a:extLst>
              </p:cNvPr>
              <p:cNvSpPr txBox="1">
                <a:spLocks noRot="1" noChangeAspect="1" noMove="1" noResize="1" noEditPoints="1" noAdjustHandles="1" noChangeArrowheads="1" noChangeShapeType="1" noTextEdit="1"/>
              </p:cNvSpPr>
              <p:nvPr/>
            </p:nvSpPr>
            <p:spPr>
              <a:xfrm>
                <a:off x="4243387" y="1956917"/>
                <a:ext cx="3705225" cy="981744"/>
              </a:xfrm>
              <a:prstGeom prst="rect">
                <a:avLst/>
              </a:prstGeom>
              <a:blipFill>
                <a:blip r:embed="rId4"/>
                <a:stretch>
                  <a:fillRect l="-1316" t="-3106" b="-1863"/>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0D9FC0A7-2C1B-03C3-9483-3C9F4A54AB42}"/>
              </a:ext>
            </a:extLst>
          </p:cNvPr>
          <p:cNvPicPr>
            <a:picLocks noChangeAspect="1"/>
          </p:cNvPicPr>
          <p:nvPr/>
        </p:nvPicPr>
        <p:blipFill rotWithShape="1">
          <a:blip r:embed="rId5"/>
          <a:srcRect t="31227" b="23612"/>
          <a:stretch/>
        </p:blipFill>
        <p:spPr>
          <a:xfrm>
            <a:off x="849749" y="4080392"/>
            <a:ext cx="10304026" cy="2617561"/>
          </a:xfrm>
          <a:prstGeom prst="rect">
            <a:avLst/>
          </a:prstGeom>
        </p:spPr>
      </p:pic>
      <p:pic>
        <p:nvPicPr>
          <p:cNvPr id="7" name="Picture 6">
            <a:extLst>
              <a:ext uri="{FF2B5EF4-FFF2-40B4-BE49-F238E27FC236}">
                <a16:creationId xmlns:a16="http://schemas.microsoft.com/office/drawing/2014/main" id="{90D4411F-5E74-3B02-4481-0D1250AC5D87}"/>
              </a:ext>
            </a:extLst>
          </p:cNvPr>
          <p:cNvPicPr>
            <a:picLocks noChangeAspect="1"/>
          </p:cNvPicPr>
          <p:nvPr/>
        </p:nvPicPr>
        <p:blipFill rotWithShape="1">
          <a:blip r:embed="rId6"/>
          <a:srcRect l="38594" t="35139" r="20078" b="20972"/>
          <a:stretch/>
        </p:blipFill>
        <p:spPr>
          <a:xfrm>
            <a:off x="7589065" y="1156266"/>
            <a:ext cx="4162850" cy="2486694"/>
          </a:xfrm>
          <a:prstGeom prst="rect">
            <a:avLst/>
          </a:prstGeom>
        </p:spPr>
      </p:pic>
      <p:sp>
        <p:nvSpPr>
          <p:cNvPr id="18" name="TextBox 17">
            <a:extLst>
              <a:ext uri="{FF2B5EF4-FFF2-40B4-BE49-F238E27FC236}">
                <a16:creationId xmlns:a16="http://schemas.microsoft.com/office/drawing/2014/main" id="{BAEC00E0-0689-52DA-633A-9EB9B8C39F52}"/>
              </a:ext>
            </a:extLst>
          </p:cNvPr>
          <p:cNvSpPr txBox="1"/>
          <p:nvPr/>
        </p:nvSpPr>
        <p:spPr>
          <a:xfrm>
            <a:off x="1414298" y="3322841"/>
            <a:ext cx="5538952" cy="646331"/>
          </a:xfrm>
          <a:prstGeom prst="rect">
            <a:avLst/>
          </a:prstGeom>
          <a:noFill/>
        </p:spPr>
        <p:txBody>
          <a:bodyPr wrap="square" rtlCol="0">
            <a:spAutoFit/>
          </a:bodyPr>
          <a:lstStyle/>
          <a:p>
            <a:r>
              <a:rPr lang="en-US" dirty="0"/>
              <a:t>Since min element 0.10 is present in row P6 and column P3, we delete P6 and form new cluster (P3,P6)</a:t>
            </a:r>
            <a:endParaRPr lang="en-IN" dirty="0"/>
          </a:p>
        </p:txBody>
      </p:sp>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DD991F55-DD7D-9133-CE0B-B38F8910225E}"/>
                  </a:ext>
                </a:extLst>
              </p14:cNvPr>
              <p14:cNvContentPartPr/>
              <p14:nvPr/>
            </p14:nvContentPartPr>
            <p14:xfrm>
              <a:off x="2944664" y="6449063"/>
              <a:ext cx="417240" cy="360"/>
            </p14:xfrm>
          </p:contentPart>
        </mc:Choice>
        <mc:Fallback xmlns="">
          <p:pic>
            <p:nvPicPr>
              <p:cNvPr id="19" name="Ink 18">
                <a:extLst>
                  <a:ext uri="{FF2B5EF4-FFF2-40B4-BE49-F238E27FC236}">
                    <a16:creationId xmlns:a16="http://schemas.microsoft.com/office/drawing/2014/main" id="{DD991F55-DD7D-9133-CE0B-B38F8910225E}"/>
                  </a:ext>
                </a:extLst>
              </p:cNvPr>
              <p:cNvPicPr/>
              <p:nvPr/>
            </p:nvPicPr>
            <p:blipFill>
              <a:blip r:embed="rId8"/>
              <a:stretch>
                <a:fillRect/>
              </a:stretch>
            </p:blipFill>
            <p:spPr>
              <a:xfrm>
                <a:off x="2891024" y="6341063"/>
                <a:ext cx="524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8C361AD-17CD-32C4-59A8-33E87C741F2B}"/>
                  </a:ext>
                </a:extLst>
              </p14:cNvPr>
              <p14:cNvContentPartPr/>
              <p14:nvPr/>
            </p14:nvContentPartPr>
            <p14:xfrm>
              <a:off x="3230864" y="6620063"/>
              <a:ext cx="360" cy="360"/>
            </p14:xfrm>
          </p:contentPart>
        </mc:Choice>
        <mc:Fallback xmlns="">
          <p:pic>
            <p:nvPicPr>
              <p:cNvPr id="20" name="Ink 19">
                <a:extLst>
                  <a:ext uri="{FF2B5EF4-FFF2-40B4-BE49-F238E27FC236}">
                    <a16:creationId xmlns:a16="http://schemas.microsoft.com/office/drawing/2014/main" id="{F8C361AD-17CD-32C4-59A8-33E87C741F2B}"/>
                  </a:ext>
                </a:extLst>
              </p:cNvPr>
              <p:cNvPicPr/>
              <p:nvPr/>
            </p:nvPicPr>
            <p:blipFill>
              <a:blip r:embed="rId10"/>
              <a:stretch>
                <a:fillRect/>
              </a:stretch>
            </p:blipFill>
            <p:spPr>
              <a:xfrm>
                <a:off x="3222224" y="6611423"/>
                <a:ext cx="18000" cy="18000"/>
              </a:xfrm>
              <a:prstGeom prst="rect">
                <a:avLst/>
              </a:prstGeom>
            </p:spPr>
          </p:pic>
        </mc:Fallback>
      </mc:AlternateContent>
      <p:grpSp>
        <p:nvGrpSpPr>
          <p:cNvPr id="21" name="Group 20">
            <a:extLst>
              <a:ext uri="{FF2B5EF4-FFF2-40B4-BE49-F238E27FC236}">
                <a16:creationId xmlns:a16="http://schemas.microsoft.com/office/drawing/2014/main" id="{CE31B8B6-AAED-9137-E684-A123F97E46AE}"/>
              </a:ext>
            </a:extLst>
          </p:cNvPr>
          <p:cNvGrpSpPr/>
          <p:nvPr/>
        </p:nvGrpSpPr>
        <p:grpSpPr>
          <a:xfrm>
            <a:off x="2935304" y="6696383"/>
            <a:ext cx="463680" cy="144720"/>
            <a:chOff x="9457905" y="3666705"/>
            <a:chExt cx="463680" cy="144720"/>
          </a:xfrm>
        </p:grpSpPr>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385B0C05-A0BF-ECA6-0DDD-ECC88C77D944}"/>
                    </a:ext>
                  </a:extLst>
                </p14:cNvPr>
                <p14:cNvContentPartPr/>
                <p14:nvPr/>
              </p14:nvContentPartPr>
              <p14:xfrm>
                <a:off x="9457905" y="3690465"/>
                <a:ext cx="246600" cy="120960"/>
              </p14:xfrm>
            </p:contentPart>
          </mc:Choice>
          <mc:Fallback xmlns="">
            <p:pic>
              <p:nvPicPr>
                <p:cNvPr id="22" name="Ink 21">
                  <a:extLst>
                    <a:ext uri="{FF2B5EF4-FFF2-40B4-BE49-F238E27FC236}">
                      <a16:creationId xmlns:a16="http://schemas.microsoft.com/office/drawing/2014/main" id="{385B0C05-A0BF-ECA6-0DDD-ECC88C77D944}"/>
                    </a:ext>
                  </a:extLst>
                </p:cNvPr>
                <p:cNvPicPr/>
                <p:nvPr/>
              </p:nvPicPr>
              <p:blipFill>
                <a:blip r:embed="rId12"/>
                <a:stretch>
                  <a:fillRect/>
                </a:stretch>
              </p:blipFill>
              <p:spPr>
                <a:xfrm>
                  <a:off x="9448905" y="3681465"/>
                  <a:ext cx="2642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40852A13-7652-58FB-9EB9-9770F790C5EC}"/>
                    </a:ext>
                  </a:extLst>
                </p14:cNvPr>
                <p14:cNvContentPartPr/>
                <p14:nvPr/>
              </p14:nvContentPartPr>
              <p14:xfrm>
                <a:off x="9753465" y="3704865"/>
                <a:ext cx="360" cy="65160"/>
              </p14:xfrm>
            </p:contentPart>
          </mc:Choice>
          <mc:Fallback xmlns="">
            <p:pic>
              <p:nvPicPr>
                <p:cNvPr id="23" name="Ink 22">
                  <a:extLst>
                    <a:ext uri="{FF2B5EF4-FFF2-40B4-BE49-F238E27FC236}">
                      <a16:creationId xmlns:a16="http://schemas.microsoft.com/office/drawing/2014/main" id="{40852A13-7652-58FB-9EB9-9770F790C5EC}"/>
                    </a:ext>
                  </a:extLst>
                </p:cNvPr>
                <p:cNvPicPr/>
                <p:nvPr/>
              </p:nvPicPr>
              <p:blipFill>
                <a:blip r:embed="rId14"/>
                <a:stretch>
                  <a:fillRect/>
                </a:stretch>
              </p:blipFill>
              <p:spPr>
                <a:xfrm>
                  <a:off x="9744825" y="3696225"/>
                  <a:ext cx="18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12491982-BAD4-FDB8-E00A-916B9075C723}"/>
                    </a:ext>
                  </a:extLst>
                </p14:cNvPr>
                <p14:cNvContentPartPr/>
                <p14:nvPr/>
              </p14:nvContentPartPr>
              <p14:xfrm>
                <a:off x="9818985" y="3666705"/>
                <a:ext cx="102600" cy="130680"/>
              </p14:xfrm>
            </p:contentPart>
          </mc:Choice>
          <mc:Fallback xmlns="">
            <p:pic>
              <p:nvPicPr>
                <p:cNvPr id="24" name="Ink 23">
                  <a:extLst>
                    <a:ext uri="{FF2B5EF4-FFF2-40B4-BE49-F238E27FC236}">
                      <a16:creationId xmlns:a16="http://schemas.microsoft.com/office/drawing/2014/main" id="{12491982-BAD4-FDB8-E00A-916B9075C723}"/>
                    </a:ext>
                  </a:extLst>
                </p:cNvPr>
                <p:cNvPicPr/>
                <p:nvPr/>
              </p:nvPicPr>
              <p:blipFill>
                <a:blip r:embed="rId16"/>
                <a:stretch>
                  <a:fillRect/>
                </a:stretch>
              </p:blipFill>
              <p:spPr>
                <a:xfrm>
                  <a:off x="9810345" y="3657705"/>
                  <a:ext cx="120240" cy="148320"/>
                </a:xfrm>
                <a:prstGeom prst="rect">
                  <a:avLst/>
                </a:prstGeom>
              </p:spPr>
            </p:pic>
          </mc:Fallback>
        </mc:AlternateContent>
      </p:grpSp>
      <p:cxnSp>
        <p:nvCxnSpPr>
          <p:cNvPr id="25" name="Straight Connector 24">
            <a:extLst>
              <a:ext uri="{FF2B5EF4-FFF2-40B4-BE49-F238E27FC236}">
                <a16:creationId xmlns:a16="http://schemas.microsoft.com/office/drawing/2014/main" id="{D6F9F9FF-C7B2-A9B3-5272-B101C945A024}"/>
              </a:ext>
            </a:extLst>
          </p:cNvPr>
          <p:cNvCxnSpPr/>
          <p:nvPr/>
        </p:nvCxnSpPr>
        <p:spPr>
          <a:xfrm>
            <a:off x="849749" y="6517981"/>
            <a:ext cx="45148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09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pic>
        <p:nvPicPr>
          <p:cNvPr id="7" name="Picture 6">
            <a:extLst>
              <a:ext uri="{FF2B5EF4-FFF2-40B4-BE49-F238E27FC236}">
                <a16:creationId xmlns:a16="http://schemas.microsoft.com/office/drawing/2014/main" id="{B2CEC9F4-B537-B052-38E0-B99A9B99F4E6}"/>
              </a:ext>
            </a:extLst>
          </p:cNvPr>
          <p:cNvPicPr>
            <a:picLocks noChangeAspect="1"/>
          </p:cNvPicPr>
          <p:nvPr/>
        </p:nvPicPr>
        <p:blipFill rotWithShape="1">
          <a:blip r:embed="rId3"/>
          <a:srcRect l="16563" t="45417" r="19609" b="19861"/>
          <a:stretch/>
        </p:blipFill>
        <p:spPr>
          <a:xfrm>
            <a:off x="523875" y="202406"/>
            <a:ext cx="7000875" cy="2142252"/>
          </a:xfrm>
          <a:prstGeom prst="rect">
            <a:avLst/>
          </a:prstGeom>
        </p:spPr>
      </p:pic>
      <p:pic>
        <p:nvPicPr>
          <p:cNvPr id="9" name="Picture 8">
            <a:extLst>
              <a:ext uri="{FF2B5EF4-FFF2-40B4-BE49-F238E27FC236}">
                <a16:creationId xmlns:a16="http://schemas.microsoft.com/office/drawing/2014/main" id="{920C025D-488B-A617-A90C-EDC9EB7AA023}"/>
              </a:ext>
            </a:extLst>
          </p:cNvPr>
          <p:cNvPicPr>
            <a:picLocks noChangeAspect="1"/>
          </p:cNvPicPr>
          <p:nvPr/>
        </p:nvPicPr>
        <p:blipFill rotWithShape="1">
          <a:blip r:embed="rId4"/>
          <a:srcRect l="16484" t="47500" r="17657" b="19028"/>
          <a:stretch/>
        </p:blipFill>
        <p:spPr>
          <a:xfrm>
            <a:off x="209549" y="2389901"/>
            <a:ext cx="8029575" cy="2295525"/>
          </a:xfrm>
          <a:prstGeom prst="rect">
            <a:avLst/>
          </a:prstGeom>
        </p:spPr>
      </p:pic>
      <p:pic>
        <p:nvPicPr>
          <p:cNvPr id="11" name="Picture 10">
            <a:extLst>
              <a:ext uri="{FF2B5EF4-FFF2-40B4-BE49-F238E27FC236}">
                <a16:creationId xmlns:a16="http://schemas.microsoft.com/office/drawing/2014/main" id="{D1E4E112-8411-969E-D2A1-784B185B24F7}"/>
              </a:ext>
            </a:extLst>
          </p:cNvPr>
          <p:cNvPicPr>
            <a:picLocks noChangeAspect="1"/>
          </p:cNvPicPr>
          <p:nvPr/>
        </p:nvPicPr>
        <p:blipFill rotWithShape="1">
          <a:blip r:embed="rId5"/>
          <a:srcRect l="16328" t="41945" r="49219" b="39674"/>
          <a:stretch/>
        </p:blipFill>
        <p:spPr>
          <a:xfrm>
            <a:off x="357188" y="4730670"/>
            <a:ext cx="4200527" cy="1260555"/>
          </a:xfrm>
          <a:prstGeom prst="rect">
            <a:avLst/>
          </a:prstGeom>
        </p:spPr>
      </p:pic>
      <p:pic>
        <p:nvPicPr>
          <p:cNvPr id="12" name="Picture 11">
            <a:extLst>
              <a:ext uri="{FF2B5EF4-FFF2-40B4-BE49-F238E27FC236}">
                <a16:creationId xmlns:a16="http://schemas.microsoft.com/office/drawing/2014/main" id="{501D4212-886A-4379-B14E-48012FEFF059}"/>
              </a:ext>
            </a:extLst>
          </p:cNvPr>
          <p:cNvPicPr>
            <a:picLocks noChangeAspect="1"/>
          </p:cNvPicPr>
          <p:nvPr/>
        </p:nvPicPr>
        <p:blipFill rotWithShape="1">
          <a:blip r:embed="rId5"/>
          <a:srcRect l="40859" t="61854" r="19063" b="24674"/>
          <a:stretch/>
        </p:blipFill>
        <p:spPr>
          <a:xfrm>
            <a:off x="4772025" y="4898984"/>
            <a:ext cx="4886323" cy="923925"/>
          </a:xfrm>
          <a:prstGeom prst="rect">
            <a:avLst/>
          </a:prstGeom>
        </p:spPr>
      </p:pic>
      <p:pic>
        <p:nvPicPr>
          <p:cNvPr id="13" name="Picture 12">
            <a:extLst>
              <a:ext uri="{FF2B5EF4-FFF2-40B4-BE49-F238E27FC236}">
                <a16:creationId xmlns:a16="http://schemas.microsoft.com/office/drawing/2014/main" id="{6F306782-1DA3-9BA4-02F2-5C14FB1F4C1D}"/>
              </a:ext>
            </a:extLst>
          </p:cNvPr>
          <p:cNvPicPr>
            <a:picLocks noChangeAspect="1"/>
          </p:cNvPicPr>
          <p:nvPr/>
        </p:nvPicPr>
        <p:blipFill rotWithShape="1">
          <a:blip r:embed="rId5"/>
          <a:srcRect l="16172" t="79632" r="56367" b="14673"/>
          <a:stretch/>
        </p:blipFill>
        <p:spPr>
          <a:xfrm>
            <a:off x="357188" y="6162675"/>
            <a:ext cx="3348037" cy="390525"/>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D28AE9D4-4F67-18C8-8877-FB30E6CFC31E}"/>
                  </a:ext>
                </a:extLst>
              </p14:cNvPr>
              <p14:cNvContentPartPr/>
              <p14:nvPr/>
            </p14:nvContentPartPr>
            <p14:xfrm>
              <a:off x="2380666" y="1432748"/>
              <a:ext cx="417240" cy="360"/>
            </p14:xfrm>
          </p:contentPart>
        </mc:Choice>
        <mc:Fallback xmlns="">
          <p:pic>
            <p:nvPicPr>
              <p:cNvPr id="14" name="Ink 13">
                <a:extLst>
                  <a:ext uri="{FF2B5EF4-FFF2-40B4-BE49-F238E27FC236}">
                    <a16:creationId xmlns:a16="http://schemas.microsoft.com/office/drawing/2014/main" id="{D28AE9D4-4F67-18C8-8877-FB30E6CFC31E}"/>
                  </a:ext>
                </a:extLst>
              </p:cNvPr>
              <p:cNvPicPr/>
              <p:nvPr/>
            </p:nvPicPr>
            <p:blipFill>
              <a:blip r:embed="rId7"/>
              <a:stretch>
                <a:fillRect/>
              </a:stretch>
            </p:blipFill>
            <p:spPr>
              <a:xfrm>
                <a:off x="2327026" y="1324748"/>
                <a:ext cx="524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79EBED40-0389-B300-9E1D-10D047F57F0F}"/>
                  </a:ext>
                </a:extLst>
              </p14:cNvPr>
              <p14:cNvContentPartPr/>
              <p14:nvPr/>
            </p14:nvContentPartPr>
            <p14:xfrm>
              <a:off x="2666866" y="1603748"/>
              <a:ext cx="360" cy="360"/>
            </p14:xfrm>
          </p:contentPart>
        </mc:Choice>
        <mc:Fallback xmlns="">
          <p:pic>
            <p:nvPicPr>
              <p:cNvPr id="15" name="Ink 14">
                <a:extLst>
                  <a:ext uri="{FF2B5EF4-FFF2-40B4-BE49-F238E27FC236}">
                    <a16:creationId xmlns:a16="http://schemas.microsoft.com/office/drawing/2014/main" id="{79EBED40-0389-B300-9E1D-10D047F57F0F}"/>
                  </a:ext>
                </a:extLst>
              </p:cNvPr>
              <p:cNvPicPr/>
              <p:nvPr/>
            </p:nvPicPr>
            <p:blipFill>
              <a:blip r:embed="rId9"/>
              <a:stretch>
                <a:fillRect/>
              </a:stretch>
            </p:blipFill>
            <p:spPr>
              <a:xfrm>
                <a:off x="2658226" y="1595108"/>
                <a:ext cx="18000" cy="18000"/>
              </a:xfrm>
              <a:prstGeom prst="rect">
                <a:avLst/>
              </a:prstGeom>
            </p:spPr>
          </p:pic>
        </mc:Fallback>
      </mc:AlternateContent>
      <p:grpSp>
        <p:nvGrpSpPr>
          <p:cNvPr id="16" name="Group 15">
            <a:extLst>
              <a:ext uri="{FF2B5EF4-FFF2-40B4-BE49-F238E27FC236}">
                <a16:creationId xmlns:a16="http://schemas.microsoft.com/office/drawing/2014/main" id="{D2847E51-6A32-15A9-1564-CE2AC5506130}"/>
              </a:ext>
            </a:extLst>
          </p:cNvPr>
          <p:cNvGrpSpPr/>
          <p:nvPr/>
        </p:nvGrpSpPr>
        <p:grpSpPr>
          <a:xfrm>
            <a:off x="2904706" y="1259832"/>
            <a:ext cx="463680" cy="144720"/>
            <a:chOff x="9457905" y="3666705"/>
            <a:chExt cx="463680" cy="144720"/>
          </a:xfrm>
        </p:grpSpPr>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FDAA32E-8D6A-4905-D1B3-8EB80B1D9BB4}"/>
                    </a:ext>
                  </a:extLst>
                </p14:cNvPr>
                <p14:cNvContentPartPr/>
                <p14:nvPr/>
              </p14:nvContentPartPr>
              <p14:xfrm>
                <a:off x="9457905" y="3690465"/>
                <a:ext cx="246600" cy="120960"/>
              </p14:xfrm>
            </p:contentPart>
          </mc:Choice>
          <mc:Fallback xmlns="">
            <p:pic>
              <p:nvPicPr>
                <p:cNvPr id="17" name="Ink 16">
                  <a:extLst>
                    <a:ext uri="{FF2B5EF4-FFF2-40B4-BE49-F238E27FC236}">
                      <a16:creationId xmlns:a16="http://schemas.microsoft.com/office/drawing/2014/main" id="{BFDAA32E-8D6A-4905-D1B3-8EB80B1D9BB4}"/>
                    </a:ext>
                  </a:extLst>
                </p:cNvPr>
                <p:cNvPicPr/>
                <p:nvPr/>
              </p:nvPicPr>
              <p:blipFill>
                <a:blip r:embed="rId11"/>
                <a:stretch>
                  <a:fillRect/>
                </a:stretch>
              </p:blipFill>
              <p:spPr>
                <a:xfrm>
                  <a:off x="9448905" y="3681465"/>
                  <a:ext cx="2642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02187FA-A0F5-8A98-82C2-B67B2389D361}"/>
                    </a:ext>
                  </a:extLst>
                </p14:cNvPr>
                <p14:cNvContentPartPr/>
                <p14:nvPr/>
              </p14:nvContentPartPr>
              <p14:xfrm>
                <a:off x="9753465" y="3704865"/>
                <a:ext cx="360" cy="65160"/>
              </p14:xfrm>
            </p:contentPart>
          </mc:Choice>
          <mc:Fallback xmlns="">
            <p:pic>
              <p:nvPicPr>
                <p:cNvPr id="18" name="Ink 17">
                  <a:extLst>
                    <a:ext uri="{FF2B5EF4-FFF2-40B4-BE49-F238E27FC236}">
                      <a16:creationId xmlns:a16="http://schemas.microsoft.com/office/drawing/2014/main" id="{002187FA-A0F5-8A98-82C2-B67B2389D361}"/>
                    </a:ext>
                  </a:extLst>
                </p:cNvPr>
                <p:cNvPicPr/>
                <p:nvPr/>
              </p:nvPicPr>
              <p:blipFill>
                <a:blip r:embed="rId13"/>
                <a:stretch>
                  <a:fillRect/>
                </a:stretch>
              </p:blipFill>
              <p:spPr>
                <a:xfrm>
                  <a:off x="9744825" y="3696225"/>
                  <a:ext cx="18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1215A33-97DE-5D1C-33D2-67AC5034DAC5}"/>
                    </a:ext>
                  </a:extLst>
                </p14:cNvPr>
                <p14:cNvContentPartPr/>
                <p14:nvPr/>
              </p14:nvContentPartPr>
              <p14:xfrm>
                <a:off x="9818985" y="3666705"/>
                <a:ext cx="102600" cy="130680"/>
              </p14:xfrm>
            </p:contentPart>
          </mc:Choice>
          <mc:Fallback xmlns="">
            <p:pic>
              <p:nvPicPr>
                <p:cNvPr id="19" name="Ink 18">
                  <a:extLst>
                    <a:ext uri="{FF2B5EF4-FFF2-40B4-BE49-F238E27FC236}">
                      <a16:creationId xmlns:a16="http://schemas.microsoft.com/office/drawing/2014/main" id="{B1215A33-97DE-5D1C-33D2-67AC5034DAC5}"/>
                    </a:ext>
                  </a:extLst>
                </p:cNvPr>
                <p:cNvPicPr/>
                <p:nvPr/>
              </p:nvPicPr>
              <p:blipFill>
                <a:blip r:embed="rId15"/>
                <a:stretch>
                  <a:fillRect/>
                </a:stretch>
              </p:blipFill>
              <p:spPr>
                <a:xfrm>
                  <a:off x="9810345" y="3657705"/>
                  <a:ext cx="120240" cy="148320"/>
                </a:xfrm>
                <a:prstGeom prst="rect">
                  <a:avLst/>
                </a:prstGeom>
              </p:spPr>
            </p:pic>
          </mc:Fallback>
        </mc:AlternateContent>
      </p:grpSp>
      <p:cxnSp>
        <p:nvCxnSpPr>
          <p:cNvPr id="20" name="Straight Connector 19">
            <a:extLst>
              <a:ext uri="{FF2B5EF4-FFF2-40B4-BE49-F238E27FC236}">
                <a16:creationId xmlns:a16="http://schemas.microsoft.com/office/drawing/2014/main" id="{712CD420-8D15-6A6A-8F2D-A57948809D94}"/>
              </a:ext>
            </a:extLst>
          </p:cNvPr>
          <p:cNvCxnSpPr>
            <a:cxnSpLocks/>
          </p:cNvCxnSpPr>
          <p:nvPr/>
        </p:nvCxnSpPr>
        <p:spPr>
          <a:xfrm>
            <a:off x="523875" y="1520716"/>
            <a:ext cx="34194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6DB237B3-E226-C0D3-54A8-E6070C2B9258}"/>
                  </a:ext>
                </a:extLst>
              </p14:cNvPr>
              <p14:cNvContentPartPr/>
              <p14:nvPr/>
            </p14:nvContentPartPr>
            <p14:xfrm>
              <a:off x="2101673" y="3772757"/>
              <a:ext cx="417240" cy="360"/>
            </p14:xfrm>
          </p:contentPart>
        </mc:Choice>
        <mc:Fallback xmlns="">
          <p:pic>
            <p:nvPicPr>
              <p:cNvPr id="22" name="Ink 21">
                <a:extLst>
                  <a:ext uri="{FF2B5EF4-FFF2-40B4-BE49-F238E27FC236}">
                    <a16:creationId xmlns:a16="http://schemas.microsoft.com/office/drawing/2014/main" id="{6DB237B3-E226-C0D3-54A8-E6070C2B9258}"/>
                  </a:ext>
                </a:extLst>
              </p:cNvPr>
              <p:cNvPicPr/>
              <p:nvPr/>
            </p:nvPicPr>
            <p:blipFill>
              <a:blip r:embed="rId7"/>
              <a:stretch>
                <a:fillRect/>
              </a:stretch>
            </p:blipFill>
            <p:spPr>
              <a:xfrm>
                <a:off x="2048033" y="3664757"/>
                <a:ext cx="524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3D123A71-9236-9C8C-30A9-B16C273C9342}"/>
                  </a:ext>
                </a:extLst>
              </p14:cNvPr>
              <p14:cNvContentPartPr/>
              <p14:nvPr/>
            </p14:nvContentPartPr>
            <p14:xfrm>
              <a:off x="2387873" y="3943757"/>
              <a:ext cx="360" cy="360"/>
            </p14:xfrm>
          </p:contentPart>
        </mc:Choice>
        <mc:Fallback xmlns="">
          <p:pic>
            <p:nvPicPr>
              <p:cNvPr id="23" name="Ink 22">
                <a:extLst>
                  <a:ext uri="{FF2B5EF4-FFF2-40B4-BE49-F238E27FC236}">
                    <a16:creationId xmlns:a16="http://schemas.microsoft.com/office/drawing/2014/main" id="{3D123A71-9236-9C8C-30A9-B16C273C9342}"/>
                  </a:ext>
                </a:extLst>
              </p:cNvPr>
              <p:cNvPicPr/>
              <p:nvPr/>
            </p:nvPicPr>
            <p:blipFill>
              <a:blip r:embed="rId9"/>
              <a:stretch>
                <a:fillRect/>
              </a:stretch>
            </p:blipFill>
            <p:spPr>
              <a:xfrm>
                <a:off x="2379233" y="3935117"/>
                <a:ext cx="18000" cy="18000"/>
              </a:xfrm>
              <a:prstGeom prst="rect">
                <a:avLst/>
              </a:prstGeom>
            </p:spPr>
          </p:pic>
        </mc:Fallback>
      </mc:AlternateContent>
      <p:grpSp>
        <p:nvGrpSpPr>
          <p:cNvPr id="24" name="Group 23">
            <a:extLst>
              <a:ext uri="{FF2B5EF4-FFF2-40B4-BE49-F238E27FC236}">
                <a16:creationId xmlns:a16="http://schemas.microsoft.com/office/drawing/2014/main" id="{FEB16D35-C06D-E866-B556-A4345087AEAE}"/>
              </a:ext>
            </a:extLst>
          </p:cNvPr>
          <p:cNvGrpSpPr/>
          <p:nvPr/>
        </p:nvGrpSpPr>
        <p:grpSpPr>
          <a:xfrm>
            <a:off x="2156033" y="3978536"/>
            <a:ext cx="463680" cy="144720"/>
            <a:chOff x="9457905" y="3666705"/>
            <a:chExt cx="463680" cy="144720"/>
          </a:xfrm>
        </p:grpSpPr>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B71176D4-9B4F-7CC2-4212-35119E04E61B}"/>
                    </a:ext>
                  </a:extLst>
                </p14:cNvPr>
                <p14:cNvContentPartPr/>
                <p14:nvPr/>
              </p14:nvContentPartPr>
              <p14:xfrm>
                <a:off x="9457905" y="3690465"/>
                <a:ext cx="246600" cy="120960"/>
              </p14:xfrm>
            </p:contentPart>
          </mc:Choice>
          <mc:Fallback xmlns="">
            <p:pic>
              <p:nvPicPr>
                <p:cNvPr id="25" name="Ink 24">
                  <a:extLst>
                    <a:ext uri="{FF2B5EF4-FFF2-40B4-BE49-F238E27FC236}">
                      <a16:creationId xmlns:a16="http://schemas.microsoft.com/office/drawing/2014/main" id="{B71176D4-9B4F-7CC2-4212-35119E04E61B}"/>
                    </a:ext>
                  </a:extLst>
                </p:cNvPr>
                <p:cNvPicPr/>
                <p:nvPr/>
              </p:nvPicPr>
              <p:blipFill>
                <a:blip r:embed="rId11"/>
                <a:stretch>
                  <a:fillRect/>
                </a:stretch>
              </p:blipFill>
              <p:spPr>
                <a:xfrm>
                  <a:off x="9448905" y="3681465"/>
                  <a:ext cx="2642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7886B7DA-DC84-9F95-0245-D1173371EB0B}"/>
                    </a:ext>
                  </a:extLst>
                </p14:cNvPr>
                <p14:cNvContentPartPr/>
                <p14:nvPr/>
              </p14:nvContentPartPr>
              <p14:xfrm>
                <a:off x="9753465" y="3704865"/>
                <a:ext cx="360" cy="65160"/>
              </p14:xfrm>
            </p:contentPart>
          </mc:Choice>
          <mc:Fallback xmlns="">
            <p:pic>
              <p:nvPicPr>
                <p:cNvPr id="26" name="Ink 25">
                  <a:extLst>
                    <a:ext uri="{FF2B5EF4-FFF2-40B4-BE49-F238E27FC236}">
                      <a16:creationId xmlns:a16="http://schemas.microsoft.com/office/drawing/2014/main" id="{7886B7DA-DC84-9F95-0245-D1173371EB0B}"/>
                    </a:ext>
                  </a:extLst>
                </p:cNvPr>
                <p:cNvPicPr/>
                <p:nvPr/>
              </p:nvPicPr>
              <p:blipFill>
                <a:blip r:embed="rId13"/>
                <a:stretch>
                  <a:fillRect/>
                </a:stretch>
              </p:blipFill>
              <p:spPr>
                <a:xfrm>
                  <a:off x="9744825" y="3696225"/>
                  <a:ext cx="18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F60222B2-02B2-CAA2-5A7A-80B33B3D5F07}"/>
                    </a:ext>
                  </a:extLst>
                </p14:cNvPr>
                <p14:cNvContentPartPr/>
                <p14:nvPr/>
              </p14:nvContentPartPr>
              <p14:xfrm>
                <a:off x="9818985" y="3666705"/>
                <a:ext cx="102600" cy="130680"/>
              </p14:xfrm>
            </p:contentPart>
          </mc:Choice>
          <mc:Fallback xmlns="">
            <p:pic>
              <p:nvPicPr>
                <p:cNvPr id="27" name="Ink 26">
                  <a:extLst>
                    <a:ext uri="{FF2B5EF4-FFF2-40B4-BE49-F238E27FC236}">
                      <a16:creationId xmlns:a16="http://schemas.microsoft.com/office/drawing/2014/main" id="{F60222B2-02B2-CAA2-5A7A-80B33B3D5F07}"/>
                    </a:ext>
                  </a:extLst>
                </p:cNvPr>
                <p:cNvPicPr/>
                <p:nvPr/>
              </p:nvPicPr>
              <p:blipFill>
                <a:blip r:embed="rId15"/>
                <a:stretch>
                  <a:fillRect/>
                </a:stretch>
              </p:blipFill>
              <p:spPr>
                <a:xfrm>
                  <a:off x="9810345" y="3657705"/>
                  <a:ext cx="120240" cy="148320"/>
                </a:xfrm>
                <a:prstGeom prst="rect">
                  <a:avLst/>
                </a:prstGeom>
              </p:spPr>
            </p:pic>
          </mc:Fallback>
        </mc:AlternateContent>
      </p:grpSp>
      <p:cxnSp>
        <p:nvCxnSpPr>
          <p:cNvPr id="28" name="Straight Connector 27">
            <a:extLst>
              <a:ext uri="{FF2B5EF4-FFF2-40B4-BE49-F238E27FC236}">
                <a16:creationId xmlns:a16="http://schemas.microsoft.com/office/drawing/2014/main" id="{E7260F6D-E89B-89A8-1511-A4DE48E87542}"/>
              </a:ext>
            </a:extLst>
          </p:cNvPr>
          <p:cNvCxnSpPr>
            <a:cxnSpLocks/>
          </p:cNvCxnSpPr>
          <p:nvPr/>
        </p:nvCxnSpPr>
        <p:spPr>
          <a:xfrm>
            <a:off x="244882" y="3860725"/>
            <a:ext cx="34194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90D6AF78-D396-E37D-B616-7F2D2F2F6328}"/>
                  </a:ext>
                </a:extLst>
              </p14:cNvPr>
              <p14:cNvContentPartPr/>
              <p14:nvPr/>
            </p14:nvContentPartPr>
            <p14:xfrm>
              <a:off x="2444386" y="5698724"/>
              <a:ext cx="417240" cy="360"/>
            </p14:xfrm>
          </p:contentPart>
        </mc:Choice>
        <mc:Fallback xmlns="">
          <p:pic>
            <p:nvPicPr>
              <p:cNvPr id="29" name="Ink 28">
                <a:extLst>
                  <a:ext uri="{FF2B5EF4-FFF2-40B4-BE49-F238E27FC236}">
                    <a16:creationId xmlns:a16="http://schemas.microsoft.com/office/drawing/2014/main" id="{90D6AF78-D396-E37D-B616-7F2D2F2F6328}"/>
                  </a:ext>
                </a:extLst>
              </p:cNvPr>
              <p:cNvPicPr/>
              <p:nvPr/>
            </p:nvPicPr>
            <p:blipFill>
              <a:blip r:embed="rId7"/>
              <a:stretch>
                <a:fillRect/>
              </a:stretch>
            </p:blipFill>
            <p:spPr>
              <a:xfrm>
                <a:off x="2390746" y="5590724"/>
                <a:ext cx="524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33A57B88-2F6F-2FCA-2801-10DE97323992}"/>
                  </a:ext>
                </a:extLst>
              </p14:cNvPr>
              <p14:cNvContentPartPr/>
              <p14:nvPr/>
            </p14:nvContentPartPr>
            <p14:xfrm>
              <a:off x="2730586" y="5869724"/>
              <a:ext cx="360" cy="360"/>
            </p14:xfrm>
          </p:contentPart>
        </mc:Choice>
        <mc:Fallback xmlns="">
          <p:pic>
            <p:nvPicPr>
              <p:cNvPr id="30" name="Ink 29">
                <a:extLst>
                  <a:ext uri="{FF2B5EF4-FFF2-40B4-BE49-F238E27FC236}">
                    <a16:creationId xmlns:a16="http://schemas.microsoft.com/office/drawing/2014/main" id="{33A57B88-2F6F-2FCA-2801-10DE97323992}"/>
                  </a:ext>
                </a:extLst>
              </p:cNvPr>
              <p:cNvPicPr/>
              <p:nvPr/>
            </p:nvPicPr>
            <p:blipFill>
              <a:blip r:embed="rId9"/>
              <a:stretch>
                <a:fillRect/>
              </a:stretch>
            </p:blipFill>
            <p:spPr>
              <a:xfrm>
                <a:off x="2721946" y="5861084"/>
                <a:ext cx="18000" cy="18000"/>
              </a:xfrm>
              <a:prstGeom prst="rect">
                <a:avLst/>
              </a:prstGeom>
            </p:spPr>
          </p:pic>
        </mc:Fallback>
      </mc:AlternateContent>
      <p:grpSp>
        <p:nvGrpSpPr>
          <p:cNvPr id="31" name="Group 30">
            <a:extLst>
              <a:ext uri="{FF2B5EF4-FFF2-40B4-BE49-F238E27FC236}">
                <a16:creationId xmlns:a16="http://schemas.microsoft.com/office/drawing/2014/main" id="{0D0486C1-DC79-4C40-BD34-DD0A8B414B6B}"/>
              </a:ext>
            </a:extLst>
          </p:cNvPr>
          <p:cNvGrpSpPr/>
          <p:nvPr/>
        </p:nvGrpSpPr>
        <p:grpSpPr>
          <a:xfrm>
            <a:off x="2968426" y="5525808"/>
            <a:ext cx="463680" cy="144720"/>
            <a:chOff x="9457905" y="3666705"/>
            <a:chExt cx="463680" cy="144720"/>
          </a:xfrm>
        </p:grpSpPr>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9C5AF77B-D756-C66F-6EE7-7955DB33A85F}"/>
                    </a:ext>
                  </a:extLst>
                </p14:cNvPr>
                <p14:cNvContentPartPr/>
                <p14:nvPr/>
              </p14:nvContentPartPr>
              <p14:xfrm>
                <a:off x="9457905" y="3690465"/>
                <a:ext cx="246600" cy="120960"/>
              </p14:xfrm>
            </p:contentPart>
          </mc:Choice>
          <mc:Fallback xmlns="">
            <p:pic>
              <p:nvPicPr>
                <p:cNvPr id="32" name="Ink 31">
                  <a:extLst>
                    <a:ext uri="{FF2B5EF4-FFF2-40B4-BE49-F238E27FC236}">
                      <a16:creationId xmlns:a16="http://schemas.microsoft.com/office/drawing/2014/main" id="{9C5AF77B-D756-C66F-6EE7-7955DB33A85F}"/>
                    </a:ext>
                  </a:extLst>
                </p:cNvPr>
                <p:cNvPicPr/>
                <p:nvPr/>
              </p:nvPicPr>
              <p:blipFill>
                <a:blip r:embed="rId11"/>
                <a:stretch>
                  <a:fillRect/>
                </a:stretch>
              </p:blipFill>
              <p:spPr>
                <a:xfrm>
                  <a:off x="9448905" y="3681465"/>
                  <a:ext cx="2642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501C285B-7B9F-C165-A09D-7487336AB721}"/>
                    </a:ext>
                  </a:extLst>
                </p14:cNvPr>
                <p14:cNvContentPartPr/>
                <p14:nvPr/>
              </p14:nvContentPartPr>
              <p14:xfrm>
                <a:off x="9753465" y="3704865"/>
                <a:ext cx="360" cy="65160"/>
              </p14:xfrm>
            </p:contentPart>
          </mc:Choice>
          <mc:Fallback xmlns="">
            <p:pic>
              <p:nvPicPr>
                <p:cNvPr id="33" name="Ink 32">
                  <a:extLst>
                    <a:ext uri="{FF2B5EF4-FFF2-40B4-BE49-F238E27FC236}">
                      <a16:creationId xmlns:a16="http://schemas.microsoft.com/office/drawing/2014/main" id="{501C285B-7B9F-C165-A09D-7487336AB721}"/>
                    </a:ext>
                  </a:extLst>
                </p:cNvPr>
                <p:cNvPicPr/>
                <p:nvPr/>
              </p:nvPicPr>
              <p:blipFill>
                <a:blip r:embed="rId13"/>
                <a:stretch>
                  <a:fillRect/>
                </a:stretch>
              </p:blipFill>
              <p:spPr>
                <a:xfrm>
                  <a:off x="9744825" y="3696225"/>
                  <a:ext cx="18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2C659C51-0874-F2D5-C940-99DC3D4012B7}"/>
                    </a:ext>
                  </a:extLst>
                </p14:cNvPr>
                <p14:cNvContentPartPr/>
                <p14:nvPr/>
              </p14:nvContentPartPr>
              <p14:xfrm>
                <a:off x="9818985" y="3666705"/>
                <a:ext cx="102600" cy="130680"/>
              </p14:xfrm>
            </p:contentPart>
          </mc:Choice>
          <mc:Fallback xmlns="">
            <p:pic>
              <p:nvPicPr>
                <p:cNvPr id="34" name="Ink 33">
                  <a:extLst>
                    <a:ext uri="{FF2B5EF4-FFF2-40B4-BE49-F238E27FC236}">
                      <a16:creationId xmlns:a16="http://schemas.microsoft.com/office/drawing/2014/main" id="{2C659C51-0874-F2D5-C940-99DC3D4012B7}"/>
                    </a:ext>
                  </a:extLst>
                </p:cNvPr>
                <p:cNvPicPr/>
                <p:nvPr/>
              </p:nvPicPr>
              <p:blipFill>
                <a:blip r:embed="rId15"/>
                <a:stretch>
                  <a:fillRect/>
                </a:stretch>
              </p:blipFill>
              <p:spPr>
                <a:xfrm>
                  <a:off x="9810345" y="3657705"/>
                  <a:ext cx="120240" cy="148320"/>
                </a:xfrm>
                <a:prstGeom prst="rect">
                  <a:avLst/>
                </a:prstGeom>
              </p:spPr>
            </p:pic>
          </mc:Fallback>
        </mc:AlternateContent>
      </p:grpSp>
      <p:cxnSp>
        <p:nvCxnSpPr>
          <p:cNvPr id="35" name="Straight Connector 34">
            <a:extLst>
              <a:ext uri="{FF2B5EF4-FFF2-40B4-BE49-F238E27FC236}">
                <a16:creationId xmlns:a16="http://schemas.microsoft.com/office/drawing/2014/main" id="{2E392317-BD7F-3EB7-37F3-A6C8BC87756F}"/>
              </a:ext>
            </a:extLst>
          </p:cNvPr>
          <p:cNvCxnSpPr>
            <a:cxnSpLocks/>
          </p:cNvCxnSpPr>
          <p:nvPr/>
        </p:nvCxnSpPr>
        <p:spPr>
          <a:xfrm>
            <a:off x="587595" y="5786692"/>
            <a:ext cx="34194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E93C154-24E6-5CF3-D3DD-EF6D05301D8F}"/>
              </a:ext>
            </a:extLst>
          </p:cNvPr>
          <p:cNvSpPr txBox="1"/>
          <p:nvPr/>
        </p:nvSpPr>
        <p:spPr>
          <a:xfrm>
            <a:off x="8081798" y="786417"/>
            <a:ext cx="3586327" cy="1200329"/>
          </a:xfrm>
          <a:prstGeom prst="rect">
            <a:avLst/>
          </a:prstGeom>
          <a:noFill/>
        </p:spPr>
        <p:txBody>
          <a:bodyPr wrap="square" rtlCol="0">
            <a:spAutoFit/>
          </a:bodyPr>
          <a:lstStyle/>
          <a:p>
            <a:r>
              <a:rPr lang="en-US" dirty="0"/>
              <a:t>Since min element 0.13 is present in row P4 and column (P3,P6) we delete P4 and form new cluster (P3,P6,P4)</a:t>
            </a:r>
            <a:endParaRPr lang="en-IN" dirty="0"/>
          </a:p>
        </p:txBody>
      </p:sp>
      <p:sp>
        <p:nvSpPr>
          <p:cNvPr id="38" name="TextBox 37">
            <a:extLst>
              <a:ext uri="{FF2B5EF4-FFF2-40B4-BE49-F238E27FC236}">
                <a16:creationId xmlns:a16="http://schemas.microsoft.com/office/drawing/2014/main" id="{F8F05FB8-0482-D63D-78D1-EF369990D705}"/>
              </a:ext>
            </a:extLst>
          </p:cNvPr>
          <p:cNvSpPr txBox="1"/>
          <p:nvPr/>
        </p:nvSpPr>
        <p:spPr>
          <a:xfrm>
            <a:off x="8329448" y="2719992"/>
            <a:ext cx="3586327" cy="923330"/>
          </a:xfrm>
          <a:prstGeom prst="rect">
            <a:avLst/>
          </a:prstGeom>
          <a:noFill/>
        </p:spPr>
        <p:txBody>
          <a:bodyPr wrap="square" rtlCol="0">
            <a:spAutoFit/>
          </a:bodyPr>
          <a:lstStyle/>
          <a:p>
            <a:r>
              <a:rPr lang="en-US" dirty="0"/>
              <a:t>Since min element 0.14 is present in row P5 and column P2, we delete P5 and form new cluster (P2,P5)</a:t>
            </a:r>
            <a:endParaRPr lang="en-IN" dirty="0"/>
          </a:p>
        </p:txBody>
      </p:sp>
      <p:sp>
        <p:nvSpPr>
          <p:cNvPr id="39" name="TextBox 38">
            <a:extLst>
              <a:ext uri="{FF2B5EF4-FFF2-40B4-BE49-F238E27FC236}">
                <a16:creationId xmlns:a16="http://schemas.microsoft.com/office/drawing/2014/main" id="{7427EB54-F2CC-FFF9-CC91-44B0B8AB471E}"/>
              </a:ext>
            </a:extLst>
          </p:cNvPr>
          <p:cNvSpPr txBox="1"/>
          <p:nvPr/>
        </p:nvSpPr>
        <p:spPr>
          <a:xfrm>
            <a:off x="4557715" y="4123256"/>
            <a:ext cx="7277098" cy="646331"/>
          </a:xfrm>
          <a:prstGeom prst="rect">
            <a:avLst/>
          </a:prstGeom>
          <a:noFill/>
        </p:spPr>
        <p:txBody>
          <a:bodyPr wrap="square" rtlCol="0">
            <a:spAutoFit/>
          </a:bodyPr>
          <a:lstStyle/>
          <a:p>
            <a:r>
              <a:rPr lang="en-US" dirty="0"/>
              <a:t>Since min element 0.14 again is present in row (P3,P6,P4) and column (P2,P5), we delete (P3,P6,P4) and form new cluster (P2,P5, P3,P6,P4)</a:t>
            </a:r>
            <a:endParaRPr lang="en-IN" dirty="0"/>
          </a:p>
        </p:txBody>
      </p:sp>
      <mc:AlternateContent xmlns:mc="http://schemas.openxmlformats.org/markup-compatibility/2006" xmlns:p14="http://schemas.microsoft.com/office/powerpoint/2010/main">
        <mc:Choice Requires="p14">
          <p:contentPart p14:bwMode="auto" r:id="rId26">
            <p14:nvContentPartPr>
              <p14:cNvPr id="40" name="Ink 39">
                <a:extLst>
                  <a:ext uri="{FF2B5EF4-FFF2-40B4-BE49-F238E27FC236}">
                    <a16:creationId xmlns:a16="http://schemas.microsoft.com/office/drawing/2014/main" id="{21C7008F-64E2-2D0D-6D56-7ED40CD179BF}"/>
                  </a:ext>
                </a:extLst>
              </p14:cNvPr>
              <p14:cNvContentPartPr/>
              <p14:nvPr/>
            </p14:nvContentPartPr>
            <p14:xfrm>
              <a:off x="6933225" y="4904850"/>
              <a:ext cx="460080" cy="278280"/>
            </p14:xfrm>
          </p:contentPart>
        </mc:Choice>
        <mc:Fallback xmlns="">
          <p:pic>
            <p:nvPicPr>
              <p:cNvPr id="40" name="Ink 39">
                <a:extLst>
                  <a:ext uri="{FF2B5EF4-FFF2-40B4-BE49-F238E27FC236}">
                    <a16:creationId xmlns:a16="http://schemas.microsoft.com/office/drawing/2014/main" id="{21C7008F-64E2-2D0D-6D56-7ED40CD179BF}"/>
                  </a:ext>
                </a:extLst>
              </p:cNvPr>
              <p:cNvPicPr/>
              <p:nvPr/>
            </p:nvPicPr>
            <p:blipFill>
              <a:blip r:embed="rId27"/>
              <a:stretch>
                <a:fillRect/>
              </a:stretch>
            </p:blipFill>
            <p:spPr>
              <a:xfrm>
                <a:off x="6928905" y="4900530"/>
                <a:ext cx="468720" cy="286920"/>
              </a:xfrm>
              <a:prstGeom prst="rect">
                <a:avLst/>
              </a:prstGeom>
            </p:spPr>
          </p:pic>
        </mc:Fallback>
      </mc:AlternateContent>
      <p:grpSp>
        <p:nvGrpSpPr>
          <p:cNvPr id="46" name="Group 45">
            <a:extLst>
              <a:ext uri="{FF2B5EF4-FFF2-40B4-BE49-F238E27FC236}">
                <a16:creationId xmlns:a16="http://schemas.microsoft.com/office/drawing/2014/main" id="{88290C5B-18D1-2973-FCB1-9B2777589CCF}"/>
              </a:ext>
            </a:extLst>
          </p:cNvPr>
          <p:cNvGrpSpPr/>
          <p:nvPr/>
        </p:nvGrpSpPr>
        <p:grpSpPr>
          <a:xfrm>
            <a:off x="6694905" y="4809810"/>
            <a:ext cx="2762640" cy="468000"/>
            <a:chOff x="6694905" y="4809810"/>
            <a:chExt cx="2762640" cy="468000"/>
          </a:xfrm>
        </p:grpSpPr>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D695241C-83E9-F253-0674-3CBCE85260DE}"/>
                    </a:ext>
                  </a:extLst>
                </p14:cNvPr>
                <p14:cNvContentPartPr/>
                <p14:nvPr/>
              </p14:nvContentPartPr>
              <p14:xfrm>
                <a:off x="7551705" y="4875330"/>
                <a:ext cx="1905840" cy="402480"/>
              </p14:xfrm>
            </p:contentPart>
          </mc:Choice>
          <mc:Fallback xmlns="">
            <p:pic>
              <p:nvPicPr>
                <p:cNvPr id="41" name="Ink 40">
                  <a:extLst>
                    <a:ext uri="{FF2B5EF4-FFF2-40B4-BE49-F238E27FC236}">
                      <a16:creationId xmlns:a16="http://schemas.microsoft.com/office/drawing/2014/main" id="{D695241C-83E9-F253-0674-3CBCE85260DE}"/>
                    </a:ext>
                  </a:extLst>
                </p:cNvPr>
                <p:cNvPicPr/>
                <p:nvPr/>
              </p:nvPicPr>
              <p:blipFill>
                <a:blip r:embed="rId29"/>
                <a:stretch>
                  <a:fillRect/>
                </a:stretch>
              </p:blipFill>
              <p:spPr>
                <a:xfrm>
                  <a:off x="7547385" y="4871010"/>
                  <a:ext cx="191448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0CD4F046-74D4-C7F1-6289-5FD72D9170F8}"/>
                    </a:ext>
                  </a:extLst>
                </p14:cNvPr>
                <p14:cNvContentPartPr/>
                <p14:nvPr/>
              </p14:nvContentPartPr>
              <p14:xfrm>
                <a:off x="6694905" y="4828890"/>
                <a:ext cx="115560" cy="78120"/>
              </p14:xfrm>
            </p:contentPart>
          </mc:Choice>
          <mc:Fallback xmlns="">
            <p:pic>
              <p:nvPicPr>
                <p:cNvPr id="42" name="Ink 41">
                  <a:extLst>
                    <a:ext uri="{FF2B5EF4-FFF2-40B4-BE49-F238E27FC236}">
                      <a16:creationId xmlns:a16="http://schemas.microsoft.com/office/drawing/2014/main" id="{0CD4F046-74D4-C7F1-6289-5FD72D9170F8}"/>
                    </a:ext>
                  </a:extLst>
                </p:cNvPr>
                <p:cNvPicPr/>
                <p:nvPr/>
              </p:nvPicPr>
              <p:blipFill>
                <a:blip r:embed="rId31"/>
                <a:stretch>
                  <a:fillRect/>
                </a:stretch>
              </p:blipFill>
              <p:spPr>
                <a:xfrm>
                  <a:off x="6690585" y="4824570"/>
                  <a:ext cx="1242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Ink 44">
                  <a:extLst>
                    <a:ext uri="{FF2B5EF4-FFF2-40B4-BE49-F238E27FC236}">
                      <a16:creationId xmlns:a16="http://schemas.microsoft.com/office/drawing/2014/main" id="{B8BBFFBB-5533-74E4-3702-A3F825A4703A}"/>
                    </a:ext>
                  </a:extLst>
                </p14:cNvPr>
                <p14:cNvContentPartPr/>
                <p14:nvPr/>
              </p14:nvContentPartPr>
              <p14:xfrm>
                <a:off x="6895785" y="4809810"/>
                <a:ext cx="360" cy="109080"/>
              </p14:xfrm>
            </p:contentPart>
          </mc:Choice>
          <mc:Fallback xmlns="">
            <p:pic>
              <p:nvPicPr>
                <p:cNvPr id="45" name="Ink 44">
                  <a:extLst>
                    <a:ext uri="{FF2B5EF4-FFF2-40B4-BE49-F238E27FC236}">
                      <a16:creationId xmlns:a16="http://schemas.microsoft.com/office/drawing/2014/main" id="{B8BBFFBB-5533-74E4-3702-A3F825A4703A}"/>
                    </a:ext>
                  </a:extLst>
                </p:cNvPr>
                <p:cNvPicPr/>
                <p:nvPr/>
              </p:nvPicPr>
              <p:blipFill>
                <a:blip r:embed="rId33"/>
                <a:stretch>
                  <a:fillRect/>
                </a:stretch>
              </p:blipFill>
              <p:spPr>
                <a:xfrm>
                  <a:off x="6891465" y="4805490"/>
                  <a:ext cx="9000" cy="117720"/>
                </a:xfrm>
                <a:prstGeom prst="rect">
                  <a:avLst/>
                </a:prstGeom>
              </p:spPr>
            </p:pic>
          </mc:Fallback>
        </mc:AlternateContent>
      </p:grpSp>
      <p:grpSp>
        <p:nvGrpSpPr>
          <p:cNvPr id="49" name="Group 48">
            <a:extLst>
              <a:ext uri="{FF2B5EF4-FFF2-40B4-BE49-F238E27FC236}">
                <a16:creationId xmlns:a16="http://schemas.microsoft.com/office/drawing/2014/main" id="{A03F7395-9DDC-FF1A-9BB1-676084EDD514}"/>
              </a:ext>
            </a:extLst>
          </p:cNvPr>
          <p:cNvGrpSpPr/>
          <p:nvPr/>
        </p:nvGrpSpPr>
        <p:grpSpPr>
          <a:xfrm>
            <a:off x="7418505" y="4774530"/>
            <a:ext cx="333720" cy="173160"/>
            <a:chOff x="7418505" y="4774530"/>
            <a:chExt cx="333720" cy="173160"/>
          </a:xfrm>
        </p:grpSpPr>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D6677356-4B27-E475-A56B-597ED9E87DEF}"/>
                    </a:ext>
                  </a:extLst>
                </p14:cNvPr>
                <p14:cNvContentPartPr/>
                <p14:nvPr/>
              </p14:nvContentPartPr>
              <p14:xfrm>
                <a:off x="7418505" y="4828530"/>
                <a:ext cx="125280" cy="78840"/>
              </p14:xfrm>
            </p:contentPart>
          </mc:Choice>
          <mc:Fallback xmlns="">
            <p:pic>
              <p:nvPicPr>
                <p:cNvPr id="47" name="Ink 46">
                  <a:extLst>
                    <a:ext uri="{FF2B5EF4-FFF2-40B4-BE49-F238E27FC236}">
                      <a16:creationId xmlns:a16="http://schemas.microsoft.com/office/drawing/2014/main" id="{D6677356-4B27-E475-A56B-597ED9E87DEF}"/>
                    </a:ext>
                  </a:extLst>
                </p:cNvPr>
                <p:cNvPicPr/>
                <p:nvPr/>
              </p:nvPicPr>
              <p:blipFill>
                <a:blip r:embed="rId35"/>
                <a:stretch>
                  <a:fillRect/>
                </a:stretch>
              </p:blipFill>
              <p:spPr>
                <a:xfrm>
                  <a:off x="7414185" y="4824210"/>
                  <a:ext cx="133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7D1651EA-B2D7-3237-3709-4C69AA366942}"/>
                    </a:ext>
                  </a:extLst>
                </p14:cNvPr>
                <p14:cNvContentPartPr/>
                <p14:nvPr/>
              </p14:nvContentPartPr>
              <p14:xfrm>
                <a:off x="7589145" y="4774530"/>
                <a:ext cx="163080" cy="173160"/>
              </p14:xfrm>
            </p:contentPart>
          </mc:Choice>
          <mc:Fallback xmlns="">
            <p:pic>
              <p:nvPicPr>
                <p:cNvPr id="48" name="Ink 47">
                  <a:extLst>
                    <a:ext uri="{FF2B5EF4-FFF2-40B4-BE49-F238E27FC236}">
                      <a16:creationId xmlns:a16="http://schemas.microsoft.com/office/drawing/2014/main" id="{7D1651EA-B2D7-3237-3709-4C69AA366942}"/>
                    </a:ext>
                  </a:extLst>
                </p:cNvPr>
                <p:cNvPicPr/>
                <p:nvPr/>
              </p:nvPicPr>
              <p:blipFill>
                <a:blip r:embed="rId37"/>
                <a:stretch>
                  <a:fillRect/>
                </a:stretch>
              </p:blipFill>
              <p:spPr>
                <a:xfrm>
                  <a:off x="7584825" y="4770210"/>
                  <a:ext cx="171720" cy="181800"/>
                </a:xfrm>
                <a:prstGeom prst="rect">
                  <a:avLst/>
                </a:prstGeom>
              </p:spPr>
            </p:pic>
          </mc:Fallback>
        </mc:AlternateContent>
      </p:grpSp>
    </p:spTree>
    <p:extLst>
      <p:ext uri="{BB962C8B-B14F-4D97-AF65-F5344CB8AC3E}">
        <p14:creationId xmlns:p14="http://schemas.microsoft.com/office/powerpoint/2010/main" val="164355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333705-58F0-F228-D45B-E50E3AB3B0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780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 name="Google Shape;2221;p206">
            <a:extLst>
              <a:ext uri="{FF2B5EF4-FFF2-40B4-BE49-F238E27FC236}">
                <a16:creationId xmlns:a16="http://schemas.microsoft.com/office/drawing/2014/main" id="{1E53B80F-1387-3993-48DB-B95180DB8C6B}"/>
              </a:ext>
            </a:extLst>
          </p:cNvPr>
          <p:cNvSpPr txBox="1">
            <a:spLocks/>
          </p:cNvSpPr>
          <p:nvPr/>
        </p:nvSpPr>
        <p:spPr>
          <a:xfrm>
            <a:off x="600075" y="0"/>
            <a:ext cx="10610849" cy="1143000"/>
          </a:xfrm>
          <a:prstGeom prst="rect">
            <a:avLst/>
          </a:prstGeom>
          <a:noFill/>
          <a:ln>
            <a:noFill/>
          </a:ln>
        </p:spPr>
        <p:txBody>
          <a:bodyPr spcFirstLastPara="1" vert="horz" wrap="square" lIns="91425" tIns="45700" rIns="91425" bIns="4570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400"/>
            </a:pPr>
            <a:r>
              <a:rPr lang="en-US" dirty="0"/>
              <a:t>Agglomerate Clustering using Complete Link</a:t>
            </a:r>
          </a:p>
        </p:txBody>
      </p:sp>
      <p:sp>
        <p:nvSpPr>
          <p:cNvPr id="7" name="TextBox 6">
            <a:extLst>
              <a:ext uri="{FF2B5EF4-FFF2-40B4-BE49-F238E27FC236}">
                <a16:creationId xmlns:a16="http://schemas.microsoft.com/office/drawing/2014/main" id="{2DE7A856-E71D-E75C-B943-3E1E24BF1811}"/>
              </a:ext>
            </a:extLst>
          </p:cNvPr>
          <p:cNvSpPr txBox="1"/>
          <p:nvPr/>
        </p:nvSpPr>
        <p:spPr>
          <a:xfrm>
            <a:off x="238126" y="923925"/>
            <a:ext cx="11353800" cy="646331"/>
          </a:xfrm>
          <a:prstGeom prst="rect">
            <a:avLst/>
          </a:prstGeom>
          <a:noFill/>
        </p:spPr>
        <p:txBody>
          <a:bodyPr wrap="square" rtlCol="0">
            <a:spAutoFit/>
          </a:bodyPr>
          <a:lstStyle/>
          <a:p>
            <a:r>
              <a:rPr lang="en-US" dirty="0">
                <a:highlight>
                  <a:srgbClr val="FFFF00"/>
                </a:highlight>
              </a:rPr>
              <a:t>Same as single link but here after deleting row with min element, when we proceed to merging step, we place the max element from the 2 rows into the final merged row except columns with 0.</a:t>
            </a:r>
            <a:endParaRPr lang="en-IN" dirty="0">
              <a:highlight>
                <a:srgbClr val="FFFF00"/>
              </a:highlight>
            </a:endParaRPr>
          </a:p>
        </p:txBody>
      </p:sp>
      <p:pic>
        <p:nvPicPr>
          <p:cNvPr id="9" name="Picture 8">
            <a:extLst>
              <a:ext uri="{FF2B5EF4-FFF2-40B4-BE49-F238E27FC236}">
                <a16:creationId xmlns:a16="http://schemas.microsoft.com/office/drawing/2014/main" id="{273BCEF5-3172-A5E0-11BF-676638400CE2}"/>
              </a:ext>
            </a:extLst>
          </p:cNvPr>
          <p:cNvPicPr>
            <a:picLocks noChangeAspect="1"/>
          </p:cNvPicPr>
          <p:nvPr/>
        </p:nvPicPr>
        <p:blipFill rotWithShape="1">
          <a:blip r:embed="rId3"/>
          <a:srcRect t="11528" b="6667"/>
          <a:stretch/>
        </p:blipFill>
        <p:spPr>
          <a:xfrm>
            <a:off x="371476" y="1903364"/>
            <a:ext cx="10629899" cy="4891415"/>
          </a:xfrm>
          <a:prstGeom prst="rect">
            <a:avLst/>
          </a:prstGeom>
        </p:spPr>
      </p:pic>
      <p:sp>
        <p:nvSpPr>
          <p:cNvPr id="10" name="TextBox 9">
            <a:extLst>
              <a:ext uri="{FF2B5EF4-FFF2-40B4-BE49-F238E27FC236}">
                <a16:creationId xmlns:a16="http://schemas.microsoft.com/office/drawing/2014/main" id="{8E29073E-07FB-F2BE-73AD-648C27F23ACC}"/>
              </a:ext>
            </a:extLst>
          </p:cNvPr>
          <p:cNvSpPr txBox="1"/>
          <p:nvPr/>
        </p:nvSpPr>
        <p:spPr>
          <a:xfrm>
            <a:off x="371476" y="1570256"/>
            <a:ext cx="11449048" cy="369332"/>
          </a:xfrm>
          <a:prstGeom prst="rect">
            <a:avLst/>
          </a:prstGeom>
          <a:noFill/>
        </p:spPr>
        <p:txBody>
          <a:bodyPr wrap="square" rtlCol="0">
            <a:spAutoFit/>
          </a:bodyPr>
          <a:lstStyle/>
          <a:p>
            <a:r>
              <a:rPr lang="en-US" dirty="0"/>
              <a:t>Row 5 column 1 has min element 1, so delete row 5 and place max element of row 1 and 5 in new row(cluster) (1,5) </a:t>
            </a:r>
            <a:endParaRPr lang="en-IN" dirty="0"/>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ED328121-D5A7-8916-6523-E0EA1FE9E2B1}"/>
                  </a:ext>
                </a:extLst>
              </p14:cNvPr>
              <p14:cNvContentPartPr/>
              <p14:nvPr/>
            </p14:nvContentPartPr>
            <p14:xfrm>
              <a:off x="8570865" y="4162890"/>
              <a:ext cx="252000" cy="333360"/>
            </p14:xfrm>
          </p:contentPart>
        </mc:Choice>
        <mc:Fallback xmlns="">
          <p:pic>
            <p:nvPicPr>
              <p:cNvPr id="12" name="Ink 11">
                <a:extLst>
                  <a:ext uri="{FF2B5EF4-FFF2-40B4-BE49-F238E27FC236}">
                    <a16:creationId xmlns:a16="http://schemas.microsoft.com/office/drawing/2014/main" id="{ED328121-D5A7-8916-6523-E0EA1FE9E2B1}"/>
                  </a:ext>
                </a:extLst>
              </p:cNvPr>
              <p:cNvPicPr/>
              <p:nvPr/>
            </p:nvPicPr>
            <p:blipFill>
              <a:blip r:embed="rId5"/>
              <a:stretch>
                <a:fillRect/>
              </a:stretch>
            </p:blipFill>
            <p:spPr>
              <a:xfrm>
                <a:off x="8561865" y="4154250"/>
                <a:ext cx="2696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DB328991-365E-5FAB-C0A3-E4D4732C4DA6}"/>
                  </a:ext>
                </a:extLst>
              </p14:cNvPr>
              <p14:cNvContentPartPr/>
              <p14:nvPr/>
            </p14:nvContentPartPr>
            <p14:xfrm>
              <a:off x="10333065" y="2227890"/>
              <a:ext cx="288720" cy="488520"/>
            </p14:xfrm>
          </p:contentPart>
        </mc:Choice>
        <mc:Fallback xmlns="">
          <p:pic>
            <p:nvPicPr>
              <p:cNvPr id="17" name="Ink 16">
                <a:extLst>
                  <a:ext uri="{FF2B5EF4-FFF2-40B4-BE49-F238E27FC236}">
                    <a16:creationId xmlns:a16="http://schemas.microsoft.com/office/drawing/2014/main" id="{DB328991-365E-5FAB-C0A3-E4D4732C4DA6}"/>
                  </a:ext>
                </a:extLst>
              </p:cNvPr>
              <p:cNvPicPr/>
              <p:nvPr/>
            </p:nvPicPr>
            <p:blipFill>
              <a:blip r:embed="rId7"/>
              <a:stretch>
                <a:fillRect/>
              </a:stretch>
            </p:blipFill>
            <p:spPr>
              <a:xfrm>
                <a:off x="10324065" y="2218890"/>
                <a:ext cx="3063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B2FA38EA-B74F-50E7-DA5F-3211068E1DC9}"/>
                  </a:ext>
                </a:extLst>
              </p14:cNvPr>
              <p14:cNvContentPartPr/>
              <p14:nvPr/>
            </p14:nvContentPartPr>
            <p14:xfrm>
              <a:off x="8391225" y="4298970"/>
              <a:ext cx="2431440" cy="64800"/>
            </p14:xfrm>
          </p:contentPart>
        </mc:Choice>
        <mc:Fallback xmlns="">
          <p:pic>
            <p:nvPicPr>
              <p:cNvPr id="28" name="Ink 27">
                <a:extLst>
                  <a:ext uri="{FF2B5EF4-FFF2-40B4-BE49-F238E27FC236}">
                    <a16:creationId xmlns:a16="http://schemas.microsoft.com/office/drawing/2014/main" id="{B2FA38EA-B74F-50E7-DA5F-3211068E1DC9}"/>
                  </a:ext>
                </a:extLst>
              </p:cNvPr>
              <p:cNvPicPr/>
              <p:nvPr/>
            </p:nvPicPr>
            <p:blipFill>
              <a:blip r:embed="rId9"/>
              <a:stretch>
                <a:fillRect/>
              </a:stretch>
            </p:blipFill>
            <p:spPr>
              <a:xfrm>
                <a:off x="8382225" y="4290330"/>
                <a:ext cx="2449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1BF1A3B3-2F85-D934-8E71-A8455D847513}"/>
                  </a:ext>
                </a:extLst>
              </p14:cNvPr>
              <p14:cNvContentPartPr/>
              <p14:nvPr/>
            </p14:nvContentPartPr>
            <p14:xfrm>
              <a:off x="10467345" y="2142930"/>
              <a:ext cx="49320" cy="2360520"/>
            </p14:xfrm>
          </p:contentPart>
        </mc:Choice>
        <mc:Fallback xmlns="">
          <p:pic>
            <p:nvPicPr>
              <p:cNvPr id="29" name="Ink 28">
                <a:extLst>
                  <a:ext uri="{FF2B5EF4-FFF2-40B4-BE49-F238E27FC236}">
                    <a16:creationId xmlns:a16="http://schemas.microsoft.com/office/drawing/2014/main" id="{1BF1A3B3-2F85-D934-8E71-A8455D847513}"/>
                  </a:ext>
                </a:extLst>
              </p:cNvPr>
              <p:cNvPicPr/>
              <p:nvPr/>
            </p:nvPicPr>
            <p:blipFill>
              <a:blip r:embed="rId11"/>
              <a:stretch>
                <a:fillRect/>
              </a:stretch>
            </p:blipFill>
            <p:spPr>
              <a:xfrm>
                <a:off x="10458705" y="2133930"/>
                <a:ext cx="66960" cy="2378160"/>
              </a:xfrm>
              <a:prstGeom prst="rect">
                <a:avLst/>
              </a:prstGeom>
            </p:spPr>
          </p:pic>
        </mc:Fallback>
      </mc:AlternateContent>
      <p:sp>
        <p:nvSpPr>
          <p:cNvPr id="4" name="TextBox 3">
            <a:extLst>
              <a:ext uri="{FF2B5EF4-FFF2-40B4-BE49-F238E27FC236}">
                <a16:creationId xmlns:a16="http://schemas.microsoft.com/office/drawing/2014/main" id="{7D561364-E1B4-6574-F83F-8908ACC5AD7F}"/>
              </a:ext>
            </a:extLst>
          </p:cNvPr>
          <p:cNvSpPr txBox="1"/>
          <p:nvPr/>
        </p:nvSpPr>
        <p:spPr>
          <a:xfrm>
            <a:off x="2726865" y="6073221"/>
            <a:ext cx="6096000" cy="646331"/>
          </a:xfrm>
          <a:prstGeom prst="rect">
            <a:avLst/>
          </a:prstGeom>
          <a:noFill/>
        </p:spPr>
        <p:txBody>
          <a:bodyPr wrap="square">
            <a:spAutoFit/>
          </a:bodyPr>
          <a:lstStyle/>
          <a:p>
            <a:r>
              <a:rPr lang="en-IN" dirty="0">
                <a:hlinkClick r:id="rId12"/>
              </a:rPr>
              <a:t>https://youtu.be/Ufzq9oLhzX0?si=ycT8emr860azrxGr</a:t>
            </a:r>
            <a:endParaRPr lang="en-IN" dirty="0"/>
          </a:p>
          <a:p>
            <a:endParaRPr lang="en-IN" dirty="0"/>
          </a:p>
        </p:txBody>
      </p:sp>
    </p:spTree>
    <p:extLst>
      <p:ext uri="{BB962C8B-B14F-4D97-AF65-F5344CB8AC3E}">
        <p14:creationId xmlns:p14="http://schemas.microsoft.com/office/powerpoint/2010/main" val="247286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D2ADC0-7028-2289-67F7-53F730C9D281}"/>
              </a:ext>
            </a:extLst>
          </p:cNvPr>
          <p:cNvPicPr>
            <a:picLocks noChangeAspect="1"/>
          </p:cNvPicPr>
          <p:nvPr/>
        </p:nvPicPr>
        <p:blipFill>
          <a:blip r:embed="rId2"/>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9A9BAA3A-5733-D3F8-0625-09324EA3A9D1}"/>
              </a:ext>
            </a:extLst>
          </p:cNvPr>
          <p:cNvGrpSpPr/>
          <p:nvPr/>
        </p:nvGrpSpPr>
        <p:grpSpPr>
          <a:xfrm>
            <a:off x="9848505" y="1332930"/>
            <a:ext cx="1719720" cy="2066400"/>
            <a:chOff x="9848505" y="1332930"/>
            <a:chExt cx="1719720" cy="206640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4957A82F-44D0-65B6-CA03-F49B6CD39356}"/>
                    </a:ext>
                  </a:extLst>
                </p14:cNvPr>
                <p14:cNvContentPartPr/>
                <p14:nvPr/>
              </p14:nvContentPartPr>
              <p14:xfrm>
                <a:off x="9848505" y="3085410"/>
                <a:ext cx="1719720" cy="92520"/>
              </p14:xfrm>
            </p:contentPart>
          </mc:Choice>
          <mc:Fallback xmlns="">
            <p:pic>
              <p:nvPicPr>
                <p:cNvPr id="10" name="Ink 9">
                  <a:extLst>
                    <a:ext uri="{FF2B5EF4-FFF2-40B4-BE49-F238E27FC236}">
                      <a16:creationId xmlns:a16="http://schemas.microsoft.com/office/drawing/2014/main" id="{4957A82F-44D0-65B6-CA03-F49B6CD39356}"/>
                    </a:ext>
                  </a:extLst>
                </p:cNvPr>
                <p:cNvPicPr/>
                <p:nvPr/>
              </p:nvPicPr>
              <p:blipFill>
                <a:blip r:embed="rId4"/>
                <a:stretch>
                  <a:fillRect/>
                </a:stretch>
              </p:blipFill>
              <p:spPr>
                <a:xfrm>
                  <a:off x="9839865" y="3076410"/>
                  <a:ext cx="17373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600901E-619A-9A5F-7154-6DDC1F6E2C3E}"/>
                    </a:ext>
                  </a:extLst>
                </p14:cNvPr>
                <p14:cNvContentPartPr/>
                <p14:nvPr/>
              </p14:nvContentPartPr>
              <p14:xfrm>
                <a:off x="11296425" y="1332930"/>
                <a:ext cx="86760" cy="2066400"/>
              </p14:xfrm>
            </p:contentPart>
          </mc:Choice>
          <mc:Fallback xmlns="">
            <p:pic>
              <p:nvPicPr>
                <p:cNvPr id="11" name="Ink 10">
                  <a:extLst>
                    <a:ext uri="{FF2B5EF4-FFF2-40B4-BE49-F238E27FC236}">
                      <a16:creationId xmlns:a16="http://schemas.microsoft.com/office/drawing/2014/main" id="{2600901E-619A-9A5F-7154-6DDC1F6E2C3E}"/>
                    </a:ext>
                  </a:extLst>
                </p:cNvPr>
                <p:cNvPicPr/>
                <p:nvPr/>
              </p:nvPicPr>
              <p:blipFill>
                <a:blip r:embed="rId6"/>
                <a:stretch>
                  <a:fillRect/>
                </a:stretch>
              </p:blipFill>
              <p:spPr>
                <a:xfrm>
                  <a:off x="11287785" y="1323930"/>
                  <a:ext cx="104400" cy="2084040"/>
                </a:xfrm>
                <a:prstGeom prst="rect">
                  <a:avLst/>
                </a:prstGeom>
              </p:spPr>
            </p:pic>
          </mc:Fallback>
        </mc:AlternateContent>
      </p:grpSp>
      <p:sp>
        <p:nvSpPr>
          <p:cNvPr id="16" name="TextBox 15">
            <a:extLst>
              <a:ext uri="{FF2B5EF4-FFF2-40B4-BE49-F238E27FC236}">
                <a16:creationId xmlns:a16="http://schemas.microsoft.com/office/drawing/2014/main" id="{0894DFC4-00D2-F625-F0C6-DC9AE51F84CD}"/>
              </a:ext>
            </a:extLst>
          </p:cNvPr>
          <p:cNvSpPr txBox="1"/>
          <p:nvPr/>
        </p:nvSpPr>
        <p:spPr>
          <a:xfrm>
            <a:off x="8353425" y="3543300"/>
            <a:ext cx="3362325" cy="646331"/>
          </a:xfrm>
          <a:prstGeom prst="rect">
            <a:avLst/>
          </a:prstGeom>
          <a:noFill/>
        </p:spPr>
        <p:txBody>
          <a:bodyPr wrap="square" rtlCol="0">
            <a:spAutoFit/>
          </a:bodyPr>
          <a:lstStyle/>
          <a:p>
            <a:r>
              <a:rPr lang="en-US" dirty="0"/>
              <a:t>Remember to update column weights too</a:t>
            </a:r>
            <a:endParaRPr lang="en-IN" dirty="0"/>
          </a:p>
        </p:txBody>
      </p:sp>
      <p:grpSp>
        <p:nvGrpSpPr>
          <p:cNvPr id="18" name="Group 17">
            <a:extLst>
              <a:ext uri="{FF2B5EF4-FFF2-40B4-BE49-F238E27FC236}">
                <a16:creationId xmlns:a16="http://schemas.microsoft.com/office/drawing/2014/main" id="{A395B2ED-4C91-60F6-06B1-804B0C4B7CBE}"/>
              </a:ext>
            </a:extLst>
          </p:cNvPr>
          <p:cNvGrpSpPr/>
          <p:nvPr/>
        </p:nvGrpSpPr>
        <p:grpSpPr>
          <a:xfrm>
            <a:off x="11144145" y="3829890"/>
            <a:ext cx="858960" cy="1496160"/>
            <a:chOff x="11144145" y="3829890"/>
            <a:chExt cx="858960" cy="149616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5F1189E4-4DA7-A31D-1B78-BAF84384EB3B}"/>
                    </a:ext>
                  </a:extLst>
                </p14:cNvPr>
                <p14:cNvContentPartPr/>
                <p14:nvPr/>
              </p14:nvContentPartPr>
              <p14:xfrm>
                <a:off x="11200305" y="4399050"/>
                <a:ext cx="278280" cy="335160"/>
              </p14:xfrm>
            </p:contentPart>
          </mc:Choice>
          <mc:Fallback xmlns="">
            <p:pic>
              <p:nvPicPr>
                <p:cNvPr id="13" name="Ink 12">
                  <a:extLst>
                    <a:ext uri="{FF2B5EF4-FFF2-40B4-BE49-F238E27FC236}">
                      <a16:creationId xmlns:a16="http://schemas.microsoft.com/office/drawing/2014/main" id="{5F1189E4-4DA7-A31D-1B78-BAF84384EB3B}"/>
                    </a:ext>
                  </a:extLst>
                </p:cNvPr>
                <p:cNvPicPr/>
                <p:nvPr/>
              </p:nvPicPr>
              <p:blipFill>
                <a:blip r:embed="rId8"/>
                <a:stretch>
                  <a:fillRect/>
                </a:stretch>
              </p:blipFill>
              <p:spPr>
                <a:xfrm>
                  <a:off x="11191665" y="4390410"/>
                  <a:ext cx="29592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715E1D39-CB6B-A806-9276-B10874BFBF3B}"/>
                    </a:ext>
                  </a:extLst>
                </p14:cNvPr>
                <p14:cNvContentPartPr/>
                <p14:nvPr/>
              </p14:nvContentPartPr>
              <p14:xfrm>
                <a:off x="11180505" y="4894770"/>
                <a:ext cx="354960" cy="431280"/>
              </p14:xfrm>
            </p:contentPart>
          </mc:Choice>
          <mc:Fallback xmlns="">
            <p:pic>
              <p:nvPicPr>
                <p:cNvPr id="14" name="Ink 13">
                  <a:extLst>
                    <a:ext uri="{FF2B5EF4-FFF2-40B4-BE49-F238E27FC236}">
                      <a16:creationId xmlns:a16="http://schemas.microsoft.com/office/drawing/2014/main" id="{715E1D39-CB6B-A806-9276-B10874BFBF3B}"/>
                    </a:ext>
                  </a:extLst>
                </p:cNvPr>
                <p:cNvPicPr/>
                <p:nvPr/>
              </p:nvPicPr>
              <p:blipFill>
                <a:blip r:embed="rId10"/>
                <a:stretch>
                  <a:fillRect/>
                </a:stretch>
              </p:blipFill>
              <p:spPr>
                <a:xfrm>
                  <a:off x="11171865" y="4885770"/>
                  <a:ext cx="37260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885C7FA-CBDE-759F-34EE-E8C6E007791F}"/>
                    </a:ext>
                  </a:extLst>
                </p14:cNvPr>
                <p14:cNvContentPartPr/>
                <p14:nvPr/>
              </p14:nvContentPartPr>
              <p14:xfrm>
                <a:off x="11144145" y="3829890"/>
                <a:ext cx="858960" cy="1028880"/>
              </p14:xfrm>
            </p:contentPart>
          </mc:Choice>
          <mc:Fallback xmlns="">
            <p:pic>
              <p:nvPicPr>
                <p:cNvPr id="17" name="Ink 16">
                  <a:extLst>
                    <a:ext uri="{FF2B5EF4-FFF2-40B4-BE49-F238E27FC236}">
                      <a16:creationId xmlns:a16="http://schemas.microsoft.com/office/drawing/2014/main" id="{F885C7FA-CBDE-759F-34EE-E8C6E007791F}"/>
                    </a:ext>
                  </a:extLst>
                </p:cNvPr>
                <p:cNvPicPr/>
                <p:nvPr/>
              </p:nvPicPr>
              <p:blipFill>
                <a:blip r:embed="rId12"/>
                <a:stretch>
                  <a:fillRect/>
                </a:stretch>
              </p:blipFill>
              <p:spPr>
                <a:xfrm>
                  <a:off x="11135505" y="3821250"/>
                  <a:ext cx="876600" cy="1046520"/>
                </a:xfrm>
                <a:prstGeom prst="rect">
                  <a:avLst/>
                </a:prstGeom>
              </p:spPr>
            </p:pic>
          </mc:Fallback>
        </mc:AlternateContent>
      </p:grpSp>
      <p:grpSp>
        <p:nvGrpSpPr>
          <p:cNvPr id="19" name="Group 18">
            <a:extLst>
              <a:ext uri="{FF2B5EF4-FFF2-40B4-BE49-F238E27FC236}">
                <a16:creationId xmlns:a16="http://schemas.microsoft.com/office/drawing/2014/main" id="{1EE4BE9E-3151-0027-B295-9B08D8B32AF8}"/>
              </a:ext>
            </a:extLst>
          </p:cNvPr>
          <p:cNvGrpSpPr/>
          <p:nvPr/>
        </p:nvGrpSpPr>
        <p:grpSpPr>
          <a:xfrm>
            <a:off x="333375" y="4894770"/>
            <a:ext cx="8429625" cy="1876425"/>
            <a:chOff x="371475" y="152400"/>
            <a:chExt cx="7734300" cy="2105026"/>
          </a:xfrm>
        </p:grpSpPr>
        <p:pic>
          <p:nvPicPr>
            <p:cNvPr id="20" name="Picture 19">
              <a:extLst>
                <a:ext uri="{FF2B5EF4-FFF2-40B4-BE49-F238E27FC236}">
                  <a16:creationId xmlns:a16="http://schemas.microsoft.com/office/drawing/2014/main" id="{A66E2B92-AD69-8A34-91DA-C0294886EF27}"/>
                </a:ext>
              </a:extLst>
            </p:cNvPr>
            <p:cNvPicPr>
              <a:picLocks noChangeAspect="1"/>
            </p:cNvPicPr>
            <p:nvPr/>
          </p:nvPicPr>
          <p:blipFill rotWithShape="1">
            <a:blip r:embed="rId13"/>
            <a:srcRect l="19219" t="31528" r="17343" b="37777"/>
            <a:stretch/>
          </p:blipFill>
          <p:spPr>
            <a:xfrm>
              <a:off x="371475" y="152400"/>
              <a:ext cx="7734300" cy="2105026"/>
            </a:xfrm>
            <a:prstGeom prst="rect">
              <a:avLst/>
            </a:prstGeom>
          </p:spPr>
        </p:pic>
        <p:grpSp>
          <p:nvGrpSpPr>
            <p:cNvPr id="21" name="Group 20">
              <a:extLst>
                <a:ext uri="{FF2B5EF4-FFF2-40B4-BE49-F238E27FC236}">
                  <a16:creationId xmlns:a16="http://schemas.microsoft.com/office/drawing/2014/main" id="{7B3CFAD3-B776-F9CB-85A0-312660D56D11}"/>
                </a:ext>
              </a:extLst>
            </p:cNvPr>
            <p:cNvGrpSpPr/>
            <p:nvPr/>
          </p:nvGrpSpPr>
          <p:grpSpPr>
            <a:xfrm>
              <a:off x="6686265" y="418530"/>
              <a:ext cx="1374480" cy="1249200"/>
              <a:chOff x="6686265" y="418530"/>
              <a:chExt cx="1374480" cy="1249200"/>
            </a:xfrm>
          </p:grpSpPr>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F200C513-C29D-990E-A72E-722F87990C5C}"/>
                      </a:ext>
                    </a:extLst>
                  </p14:cNvPr>
                  <p14:cNvContentPartPr/>
                  <p14:nvPr/>
                </p14:nvContentPartPr>
                <p14:xfrm>
                  <a:off x="7000185" y="980850"/>
                  <a:ext cx="221400" cy="249840"/>
                </p14:xfrm>
              </p:contentPart>
            </mc:Choice>
            <mc:Fallback xmlns="">
              <p:pic>
                <p:nvPicPr>
                  <p:cNvPr id="25" name="Ink 24">
                    <a:extLst>
                      <a:ext uri="{FF2B5EF4-FFF2-40B4-BE49-F238E27FC236}">
                        <a16:creationId xmlns:a16="http://schemas.microsoft.com/office/drawing/2014/main" id="{F200C513-C29D-990E-A72E-722F87990C5C}"/>
                      </a:ext>
                    </a:extLst>
                  </p:cNvPr>
                  <p:cNvPicPr/>
                  <p:nvPr/>
                </p:nvPicPr>
                <p:blipFill>
                  <a:blip r:embed="rId15"/>
                  <a:stretch>
                    <a:fillRect/>
                  </a:stretch>
                </p:blipFill>
                <p:spPr>
                  <a:xfrm>
                    <a:off x="6991924" y="970760"/>
                    <a:ext cx="237592" cy="2696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9CBCAF87-C41B-3207-7936-3A8A02E7617D}"/>
                      </a:ext>
                    </a:extLst>
                  </p14:cNvPr>
                  <p14:cNvContentPartPr/>
                  <p14:nvPr/>
                </p14:nvContentPartPr>
                <p14:xfrm>
                  <a:off x="7371345" y="513930"/>
                  <a:ext cx="268920" cy="295200"/>
                </p14:xfrm>
              </p:contentPart>
            </mc:Choice>
            <mc:Fallback xmlns="">
              <p:pic>
                <p:nvPicPr>
                  <p:cNvPr id="26" name="Ink 25">
                    <a:extLst>
                      <a:ext uri="{FF2B5EF4-FFF2-40B4-BE49-F238E27FC236}">
                        <a16:creationId xmlns:a16="http://schemas.microsoft.com/office/drawing/2014/main" id="{9CBCAF87-C41B-3207-7936-3A8A02E7617D}"/>
                      </a:ext>
                    </a:extLst>
                  </p:cNvPr>
                  <p:cNvPicPr/>
                  <p:nvPr/>
                </p:nvPicPr>
                <p:blipFill>
                  <a:blip r:embed="rId17"/>
                  <a:stretch>
                    <a:fillRect/>
                  </a:stretch>
                </p:blipFill>
                <p:spPr>
                  <a:xfrm>
                    <a:off x="7363416" y="504238"/>
                    <a:ext cx="285108" cy="31498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528AE8DC-F344-FA51-7974-CC70C6DD0CBC}"/>
                      </a:ext>
                    </a:extLst>
                  </p14:cNvPr>
                  <p14:cNvContentPartPr/>
                  <p14:nvPr/>
                </p14:nvContentPartPr>
                <p14:xfrm>
                  <a:off x="6686265" y="1018650"/>
                  <a:ext cx="1374480" cy="20520"/>
                </p14:xfrm>
              </p:contentPart>
            </mc:Choice>
            <mc:Fallback xmlns="">
              <p:pic>
                <p:nvPicPr>
                  <p:cNvPr id="27" name="Ink 26">
                    <a:extLst>
                      <a:ext uri="{FF2B5EF4-FFF2-40B4-BE49-F238E27FC236}">
                        <a16:creationId xmlns:a16="http://schemas.microsoft.com/office/drawing/2014/main" id="{528AE8DC-F344-FA51-7974-CC70C6DD0CBC}"/>
                      </a:ext>
                    </a:extLst>
                  </p:cNvPr>
                  <p:cNvPicPr/>
                  <p:nvPr/>
                </p:nvPicPr>
                <p:blipFill>
                  <a:blip r:embed="rId19"/>
                  <a:stretch>
                    <a:fillRect/>
                  </a:stretch>
                </p:blipFill>
                <p:spPr>
                  <a:xfrm>
                    <a:off x="6678339" y="1008591"/>
                    <a:ext cx="1390662" cy="4023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7B7740C3-9C7A-840F-3438-1CB7AEB11CE1}"/>
                      </a:ext>
                    </a:extLst>
                  </p14:cNvPr>
                  <p14:cNvContentPartPr/>
                  <p14:nvPr/>
                </p14:nvContentPartPr>
                <p14:xfrm>
                  <a:off x="7448385" y="418530"/>
                  <a:ext cx="102960" cy="1249200"/>
                </p14:xfrm>
              </p:contentPart>
            </mc:Choice>
            <mc:Fallback xmlns="">
              <p:pic>
                <p:nvPicPr>
                  <p:cNvPr id="28" name="Ink 27">
                    <a:extLst>
                      <a:ext uri="{FF2B5EF4-FFF2-40B4-BE49-F238E27FC236}">
                        <a16:creationId xmlns:a16="http://schemas.microsoft.com/office/drawing/2014/main" id="{7B7740C3-9C7A-840F-3438-1CB7AEB11CE1}"/>
                      </a:ext>
                    </a:extLst>
                  </p:cNvPr>
                  <p:cNvPicPr/>
                  <p:nvPr/>
                </p:nvPicPr>
                <p:blipFill>
                  <a:blip r:embed="rId21"/>
                  <a:stretch>
                    <a:fillRect/>
                  </a:stretch>
                </p:blipFill>
                <p:spPr>
                  <a:xfrm>
                    <a:off x="7440135" y="408837"/>
                    <a:ext cx="119130" cy="1268990"/>
                  </a:xfrm>
                  <a:prstGeom prst="rect">
                    <a:avLst/>
                  </a:prstGeom>
                </p:spPr>
              </p:pic>
            </mc:Fallback>
          </mc:AlternateContent>
        </p:grpSp>
        <p:grpSp>
          <p:nvGrpSpPr>
            <p:cNvPr id="22" name="Group 21">
              <a:extLst>
                <a:ext uri="{FF2B5EF4-FFF2-40B4-BE49-F238E27FC236}">
                  <a16:creationId xmlns:a16="http://schemas.microsoft.com/office/drawing/2014/main" id="{84794CAA-FD48-2FCC-FAFD-59D49F380A59}"/>
                </a:ext>
              </a:extLst>
            </p:cNvPr>
            <p:cNvGrpSpPr/>
            <p:nvPr/>
          </p:nvGrpSpPr>
          <p:grpSpPr>
            <a:xfrm>
              <a:off x="4844145" y="1404570"/>
              <a:ext cx="1281600" cy="581400"/>
              <a:chOff x="4844145" y="1404570"/>
              <a:chExt cx="1281600" cy="58140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ACCE327-79B0-20C8-AC5C-025376450D57}"/>
                      </a:ext>
                    </a:extLst>
                  </p14:cNvPr>
                  <p14:cNvContentPartPr/>
                  <p14:nvPr/>
                </p14:nvContentPartPr>
                <p14:xfrm>
                  <a:off x="4885905" y="1404570"/>
                  <a:ext cx="1239840" cy="471600"/>
                </p14:xfrm>
              </p:contentPart>
            </mc:Choice>
            <mc:Fallback xmlns="">
              <p:pic>
                <p:nvPicPr>
                  <p:cNvPr id="23" name="Ink 22">
                    <a:extLst>
                      <a:ext uri="{FF2B5EF4-FFF2-40B4-BE49-F238E27FC236}">
                        <a16:creationId xmlns:a16="http://schemas.microsoft.com/office/drawing/2014/main" id="{DACCE327-79B0-20C8-AC5C-025376450D57}"/>
                      </a:ext>
                    </a:extLst>
                  </p:cNvPr>
                  <p:cNvPicPr/>
                  <p:nvPr/>
                </p:nvPicPr>
                <p:blipFill>
                  <a:blip r:embed="rId23"/>
                  <a:stretch>
                    <a:fillRect/>
                  </a:stretch>
                </p:blipFill>
                <p:spPr>
                  <a:xfrm>
                    <a:off x="4877978" y="1394880"/>
                    <a:ext cx="1256023" cy="49138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F83F87F8-E81F-291D-ED29-19B223DE4A19}"/>
                      </a:ext>
                    </a:extLst>
                  </p14:cNvPr>
                  <p14:cNvContentPartPr/>
                  <p14:nvPr/>
                </p14:nvContentPartPr>
                <p14:xfrm>
                  <a:off x="4844145" y="1780410"/>
                  <a:ext cx="354240" cy="205560"/>
                </p14:xfrm>
              </p:contentPart>
            </mc:Choice>
            <mc:Fallback xmlns="">
              <p:pic>
                <p:nvPicPr>
                  <p:cNvPr id="24" name="Ink 23">
                    <a:extLst>
                      <a:ext uri="{FF2B5EF4-FFF2-40B4-BE49-F238E27FC236}">
                        <a16:creationId xmlns:a16="http://schemas.microsoft.com/office/drawing/2014/main" id="{F83F87F8-E81F-291D-ED29-19B223DE4A19}"/>
                      </a:ext>
                    </a:extLst>
                  </p:cNvPr>
                  <p:cNvPicPr/>
                  <p:nvPr/>
                </p:nvPicPr>
                <p:blipFill>
                  <a:blip r:embed="rId25"/>
                  <a:stretch>
                    <a:fillRect/>
                  </a:stretch>
                </p:blipFill>
                <p:spPr>
                  <a:xfrm>
                    <a:off x="4835892" y="1770718"/>
                    <a:ext cx="370417" cy="225349"/>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C656C774-2A1A-22A8-8067-59CA9286BE8D}"/>
                  </a:ext>
                </a:extLst>
              </p14:cNvPr>
              <p14:cNvContentPartPr/>
              <p14:nvPr/>
            </p14:nvContentPartPr>
            <p14:xfrm>
              <a:off x="8927625" y="5161890"/>
              <a:ext cx="397800" cy="357120"/>
            </p14:xfrm>
          </p:contentPart>
        </mc:Choice>
        <mc:Fallback xmlns="">
          <p:pic>
            <p:nvPicPr>
              <p:cNvPr id="29" name="Ink 28">
                <a:extLst>
                  <a:ext uri="{FF2B5EF4-FFF2-40B4-BE49-F238E27FC236}">
                    <a16:creationId xmlns:a16="http://schemas.microsoft.com/office/drawing/2014/main" id="{C656C774-2A1A-22A8-8067-59CA9286BE8D}"/>
                  </a:ext>
                </a:extLst>
              </p:cNvPr>
              <p:cNvPicPr/>
              <p:nvPr/>
            </p:nvPicPr>
            <p:blipFill>
              <a:blip r:embed="rId27"/>
              <a:stretch>
                <a:fillRect/>
              </a:stretch>
            </p:blipFill>
            <p:spPr>
              <a:xfrm>
                <a:off x="8918625" y="5153250"/>
                <a:ext cx="415440" cy="374760"/>
              </a:xfrm>
              <a:prstGeom prst="rect">
                <a:avLst/>
              </a:prstGeom>
            </p:spPr>
          </p:pic>
        </mc:Fallback>
      </mc:AlternateContent>
    </p:spTree>
    <p:extLst>
      <p:ext uri="{BB962C8B-B14F-4D97-AF65-F5344CB8AC3E}">
        <p14:creationId xmlns:p14="http://schemas.microsoft.com/office/powerpoint/2010/main" val="1181356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FFB803-7F43-4FE4-9069-7023C40E8DDB}">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8D084FE8244824F8DA304D1666BE595" ma:contentTypeVersion="6" ma:contentTypeDescription="Create a new document." ma:contentTypeScope="" ma:versionID="afbf432bb8bf20b866746352fa91f77e">
  <xsd:schema xmlns:xsd="http://www.w3.org/2001/XMLSchema" xmlns:xs="http://www.w3.org/2001/XMLSchema" xmlns:p="http://schemas.microsoft.com/office/2006/metadata/properties" xmlns:ns2="5c9723bf-e2da-41fd-b2fd-04456ba7cba0" xmlns:ns3="1a80a837-91c1-4480-9cf9-33b82e620694" targetNamespace="http://schemas.microsoft.com/office/2006/metadata/properties" ma:root="true" ma:fieldsID="94af8324b03f66d257b2f85875bcc144" ns2:_="" ns3:_="">
    <xsd:import namespace="5c9723bf-e2da-41fd-b2fd-04456ba7cba0"/>
    <xsd:import namespace="1a80a837-91c1-4480-9cf9-33b82e62069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9723bf-e2da-41fd-b2fd-04456ba7cb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a80a837-91c1-4480-9cf9-33b82e62069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CCA748-6BE5-4845-B403-36C229000CBF}">
  <ds:schemaRefs>
    <ds:schemaRef ds:uri="http://schemas.microsoft.com/sharepoint/v3/contenttype/forms"/>
  </ds:schemaRefs>
</ds:datastoreItem>
</file>

<file path=customXml/itemProps2.xml><?xml version="1.0" encoding="utf-8"?>
<ds:datastoreItem xmlns:ds="http://schemas.openxmlformats.org/officeDocument/2006/customXml" ds:itemID="{44B75B48-3F78-4C89-94C2-1DFFC1A2E9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9723bf-e2da-41fd-b2fd-04456ba7cba0"/>
    <ds:schemaRef ds:uri="1a80a837-91c1-4480-9cf9-33b82e6206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2859</TotalTime>
  <Words>1242</Words>
  <Application>Microsoft Office PowerPoint</Application>
  <PresentationFormat>Widescreen</PresentationFormat>
  <Paragraphs>94</Paragraphs>
  <Slides>22</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SimSun</vt:lpstr>
      <vt:lpstr>Arial</vt:lpstr>
      <vt:lpstr>Calibri</vt:lpstr>
      <vt:lpstr>Calibri Light</vt:lpstr>
      <vt:lpstr>Cambria Math</vt:lpstr>
      <vt:lpstr>Garamond</vt:lpstr>
      <vt:lpstr>Symbol</vt:lpstr>
      <vt:lpstr>Times New Roman</vt:lpstr>
      <vt:lpstr>Wingdings</vt:lpstr>
      <vt:lpstr>Office Theme</vt:lpstr>
      <vt:lpstr>PowerPoint Presentation</vt:lpstr>
      <vt:lpstr>Clustering Algorithms</vt:lpstr>
      <vt:lpstr>Hierarchical Clustering </vt:lpstr>
      <vt:lpstr>How to Define Inter-Cluster Distance</vt:lpstr>
      <vt:lpstr>Agglomerate Clustering using Single 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DIANA - Example</vt:lpstr>
      <vt:lpstr>PowerPoint Presentation</vt:lpstr>
      <vt:lpstr>PowerPoint Presentation</vt:lpstr>
      <vt:lpstr>PowerPoint Presentation</vt:lpstr>
      <vt:lpstr>Density-Based Clustering Methods</vt:lpstr>
      <vt:lpstr>Example</vt:lpstr>
      <vt:lpstr>PowerPoint Presentation</vt:lpstr>
      <vt:lpstr>DBSCAN Exercise (2)</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BCSE209L Machine Learning</dc:title>
  <dc:creator>Microsoft account</dc:creator>
  <cp:lastModifiedBy>Aastha Kumar</cp:lastModifiedBy>
  <cp:revision>58</cp:revision>
  <dcterms:created xsi:type="dcterms:W3CDTF">2023-06-16T07:59:52Z</dcterms:created>
  <dcterms:modified xsi:type="dcterms:W3CDTF">2024-05-20T21:09:55Z</dcterms:modified>
</cp:coreProperties>
</file>